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mp4" ContentType="video/unknown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embeddings/oleObject1.bin" ContentType="application/vnd.openxmlformats-officedocument.oleObject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embeddings/oleObject2.bin" ContentType="application/vnd.openxmlformats-officedocument.oleObject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372" autoAdjust="0"/>
  </p:normalViewPr>
  <p:slideViewPr>
    <p:cSldViewPr snapToGrid="0" snapToObjects="1" showGuides="1">
      <p:cViewPr varScale="1">
        <p:scale>
          <a:sx n="119" d="100"/>
          <a:sy n="119" d="100"/>
        </p:scale>
        <p:origin x="-1344" y="-96"/>
      </p:cViewPr>
      <p:guideLst>
        <p:guide orient="horz" pos="2610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579C30-5C9F-1842-BF64-887BC6748C44}" type="doc">
      <dgm:prSet loTypeId="urn:microsoft.com/office/officeart/2005/8/layout/lProcess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0E8E051E-8E2A-B44C-8E76-8E4F324F114C}">
      <dgm:prSet phldrT="[Texto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s-ES" sz="1400" dirty="0" smtClean="0"/>
            <a:t>CASCADA DE IDEAS</a:t>
          </a:r>
          <a:endParaRPr lang="es-ES" sz="1400" dirty="0"/>
        </a:p>
      </dgm:t>
    </dgm:pt>
    <dgm:pt modelId="{8647E311-C114-A941-AA8B-691073A6362F}" type="parTrans" cxnId="{CA2CC495-CA97-3142-835F-3BEE84075D42}">
      <dgm:prSet/>
      <dgm:spPr/>
      <dgm:t>
        <a:bodyPr/>
        <a:lstStyle/>
        <a:p>
          <a:endParaRPr lang="es-ES"/>
        </a:p>
      </dgm:t>
    </dgm:pt>
    <dgm:pt modelId="{7A8A0EA1-C737-164D-ADAC-C7D2339BB324}" type="sibTrans" cxnId="{CA2CC495-CA97-3142-835F-3BEE84075D42}">
      <dgm:prSet/>
      <dgm:spPr/>
      <dgm:t>
        <a:bodyPr/>
        <a:lstStyle/>
        <a:p>
          <a:endParaRPr lang="es-ES"/>
        </a:p>
      </dgm:t>
    </dgm:pt>
    <dgm:pt modelId="{48F342E1-68C5-AA45-94CC-BACBABB7A0C8}">
      <dgm:prSet/>
      <dgm:spPr/>
      <dgm:t>
        <a:bodyPr/>
        <a:lstStyle/>
        <a:p>
          <a:r>
            <a:rPr lang="es-ES" dirty="0" smtClean="0"/>
            <a:t>1</a:t>
          </a:r>
          <a:endParaRPr lang="es-ES" dirty="0"/>
        </a:p>
      </dgm:t>
    </dgm:pt>
    <dgm:pt modelId="{21DEB1C8-3E6A-1B46-B4B0-24EAB02ABF8F}" type="parTrans" cxnId="{08FDA107-8AD8-6740-A301-2A96305A9051}">
      <dgm:prSet/>
      <dgm:spPr/>
      <dgm:t>
        <a:bodyPr/>
        <a:lstStyle/>
        <a:p>
          <a:endParaRPr lang="es-ES"/>
        </a:p>
      </dgm:t>
    </dgm:pt>
    <dgm:pt modelId="{E9F28F7E-236B-3446-8E02-5FA7A3FD9411}" type="sibTrans" cxnId="{08FDA107-8AD8-6740-A301-2A96305A9051}">
      <dgm:prSet/>
      <dgm:spPr/>
      <dgm:t>
        <a:bodyPr/>
        <a:lstStyle/>
        <a:p>
          <a:endParaRPr lang="es-ES"/>
        </a:p>
      </dgm:t>
    </dgm:pt>
    <dgm:pt modelId="{398E782F-022F-9748-A6CB-BE9AB84DDF49}">
      <dgm:prSet/>
      <dgm:spPr/>
      <dgm:t>
        <a:bodyPr/>
        <a:lstStyle/>
        <a:p>
          <a:r>
            <a:rPr lang="es-ES" dirty="0" smtClean="0"/>
            <a:t>2</a:t>
          </a:r>
          <a:endParaRPr lang="es-ES" dirty="0"/>
        </a:p>
      </dgm:t>
    </dgm:pt>
    <dgm:pt modelId="{E023CEF0-3701-0544-993F-CE449BFDE1B9}" type="parTrans" cxnId="{CCE61F68-B236-EF4C-B228-A3FFF3641E82}">
      <dgm:prSet/>
      <dgm:spPr/>
      <dgm:t>
        <a:bodyPr/>
        <a:lstStyle/>
        <a:p>
          <a:endParaRPr lang="es-ES"/>
        </a:p>
      </dgm:t>
    </dgm:pt>
    <dgm:pt modelId="{721B963A-3D7F-0243-9852-01FD1E4880C1}" type="sibTrans" cxnId="{CCE61F68-B236-EF4C-B228-A3FFF3641E82}">
      <dgm:prSet/>
      <dgm:spPr/>
      <dgm:t>
        <a:bodyPr/>
        <a:lstStyle/>
        <a:p>
          <a:endParaRPr lang="es-ES"/>
        </a:p>
      </dgm:t>
    </dgm:pt>
    <dgm:pt modelId="{CC4DBA8F-E227-C844-AF20-76746010F43B}">
      <dgm:prSet/>
      <dgm:spPr/>
      <dgm:t>
        <a:bodyPr/>
        <a:lstStyle/>
        <a:p>
          <a:r>
            <a:rPr lang="es-ES" dirty="0" smtClean="0"/>
            <a:t>3</a:t>
          </a:r>
          <a:endParaRPr lang="es-ES" dirty="0"/>
        </a:p>
      </dgm:t>
    </dgm:pt>
    <dgm:pt modelId="{47A31473-EA26-4547-AD1E-3EAB6DFF8501}" type="parTrans" cxnId="{4D01B6FC-9A7C-5949-8CD4-87203C26BE49}">
      <dgm:prSet/>
      <dgm:spPr/>
      <dgm:t>
        <a:bodyPr/>
        <a:lstStyle/>
        <a:p>
          <a:endParaRPr lang="es-ES"/>
        </a:p>
      </dgm:t>
    </dgm:pt>
    <dgm:pt modelId="{2B278625-0F73-824D-8F23-D2FD21D6AABF}" type="sibTrans" cxnId="{4D01B6FC-9A7C-5949-8CD4-87203C26BE49}">
      <dgm:prSet/>
      <dgm:spPr/>
      <dgm:t>
        <a:bodyPr/>
        <a:lstStyle/>
        <a:p>
          <a:endParaRPr lang="es-ES"/>
        </a:p>
      </dgm:t>
    </dgm:pt>
    <dgm:pt modelId="{5DA92246-B426-C04C-9543-9BEA898D867E}">
      <dgm:prSet/>
      <dgm:spPr/>
      <dgm:t>
        <a:bodyPr/>
        <a:lstStyle/>
        <a:p>
          <a:r>
            <a:rPr lang="es-ES" dirty="0" smtClean="0"/>
            <a:t>4</a:t>
          </a:r>
          <a:endParaRPr lang="es-ES" dirty="0"/>
        </a:p>
      </dgm:t>
    </dgm:pt>
    <dgm:pt modelId="{01439658-79E4-024B-BA5D-B991D1CED5EC}" type="parTrans" cxnId="{7D363A6A-C0A7-FC45-801F-06D17D276329}">
      <dgm:prSet/>
      <dgm:spPr/>
      <dgm:t>
        <a:bodyPr/>
        <a:lstStyle/>
        <a:p>
          <a:endParaRPr lang="es-ES"/>
        </a:p>
      </dgm:t>
    </dgm:pt>
    <dgm:pt modelId="{84B53220-CD81-4442-A298-6CE937C094B6}" type="sibTrans" cxnId="{7D363A6A-C0A7-FC45-801F-06D17D276329}">
      <dgm:prSet/>
      <dgm:spPr/>
      <dgm:t>
        <a:bodyPr/>
        <a:lstStyle/>
        <a:p>
          <a:endParaRPr lang="es-ES"/>
        </a:p>
      </dgm:t>
    </dgm:pt>
    <dgm:pt modelId="{0C8698AF-5F85-6841-AB6F-7C73C144D432}">
      <dgm:prSet/>
      <dgm:spPr/>
      <dgm:t>
        <a:bodyPr/>
        <a:lstStyle/>
        <a:p>
          <a:r>
            <a:rPr lang="es-ES" dirty="0" smtClean="0"/>
            <a:t>5</a:t>
          </a:r>
          <a:endParaRPr lang="es-ES" dirty="0"/>
        </a:p>
      </dgm:t>
    </dgm:pt>
    <dgm:pt modelId="{400D4139-DB45-E54B-8778-67E22698B43E}" type="parTrans" cxnId="{F58EDE4B-4AFB-5743-9711-C2D53978D835}">
      <dgm:prSet/>
      <dgm:spPr/>
      <dgm:t>
        <a:bodyPr/>
        <a:lstStyle/>
        <a:p>
          <a:endParaRPr lang="es-ES"/>
        </a:p>
      </dgm:t>
    </dgm:pt>
    <dgm:pt modelId="{2453FDB7-1609-2047-99B3-3B83904FA061}" type="sibTrans" cxnId="{F58EDE4B-4AFB-5743-9711-C2D53978D835}">
      <dgm:prSet/>
      <dgm:spPr/>
      <dgm:t>
        <a:bodyPr/>
        <a:lstStyle/>
        <a:p>
          <a:endParaRPr lang="es-ES"/>
        </a:p>
      </dgm:t>
    </dgm:pt>
    <dgm:pt modelId="{A4B8C8A0-A98C-1949-9D64-8990DCCBA0F1}">
      <dgm:prSet/>
      <dgm:spPr/>
      <dgm:t>
        <a:bodyPr/>
        <a:lstStyle/>
        <a:p>
          <a:r>
            <a:rPr lang="mr-IN" dirty="0" smtClean="0"/>
            <a:t>…</a:t>
          </a:r>
          <a:endParaRPr lang="es-ES" dirty="0"/>
        </a:p>
      </dgm:t>
    </dgm:pt>
    <dgm:pt modelId="{C8D01CDE-83BA-2A4A-8FC0-498DFE619AEC}" type="parTrans" cxnId="{DDB0CCD5-3828-A54A-A447-6B0C0C5D2DF4}">
      <dgm:prSet/>
      <dgm:spPr/>
      <dgm:t>
        <a:bodyPr/>
        <a:lstStyle/>
        <a:p>
          <a:endParaRPr lang="es-ES"/>
        </a:p>
      </dgm:t>
    </dgm:pt>
    <dgm:pt modelId="{700A57F8-6344-7747-A053-CF6842DD3C77}" type="sibTrans" cxnId="{DDB0CCD5-3828-A54A-A447-6B0C0C5D2DF4}">
      <dgm:prSet/>
      <dgm:spPr/>
      <dgm:t>
        <a:bodyPr/>
        <a:lstStyle/>
        <a:p>
          <a:endParaRPr lang="es-ES"/>
        </a:p>
      </dgm:t>
    </dgm:pt>
    <dgm:pt modelId="{56898EA4-4075-6D45-A66A-421298CAE64E}" type="pres">
      <dgm:prSet presAssocID="{FA579C30-5C9F-1842-BF64-887BC6748C44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9B0A548-E1A1-7440-A8CC-04E7E9504B74}" type="pres">
      <dgm:prSet presAssocID="{0E8E051E-8E2A-B44C-8E76-8E4F324F114C}" presName="compNode" presStyleCnt="0"/>
      <dgm:spPr/>
    </dgm:pt>
    <dgm:pt modelId="{A632DDF7-71AD-0542-879D-A2EA137C7E58}" type="pres">
      <dgm:prSet presAssocID="{0E8E051E-8E2A-B44C-8E76-8E4F324F114C}" presName="aNode" presStyleLbl="bgShp" presStyleIdx="0" presStyleCnt="1" custLinFactNeighborX="1334"/>
      <dgm:spPr/>
      <dgm:t>
        <a:bodyPr/>
        <a:lstStyle/>
        <a:p>
          <a:endParaRPr lang="es-ES"/>
        </a:p>
      </dgm:t>
    </dgm:pt>
    <dgm:pt modelId="{3BB82962-1441-1647-A139-C021106011CD}" type="pres">
      <dgm:prSet presAssocID="{0E8E051E-8E2A-B44C-8E76-8E4F324F114C}" presName="textNode" presStyleLbl="bgShp" presStyleIdx="0" presStyleCnt="1"/>
      <dgm:spPr/>
      <dgm:t>
        <a:bodyPr/>
        <a:lstStyle/>
        <a:p>
          <a:endParaRPr lang="es-ES"/>
        </a:p>
      </dgm:t>
    </dgm:pt>
    <dgm:pt modelId="{70C1961E-F46F-BC49-ACA3-C0EA9E382D42}" type="pres">
      <dgm:prSet presAssocID="{0E8E051E-8E2A-B44C-8E76-8E4F324F114C}" presName="compChildNode" presStyleCnt="0"/>
      <dgm:spPr/>
    </dgm:pt>
    <dgm:pt modelId="{EF7C0698-0376-DC45-ACA7-E524B2097A8F}" type="pres">
      <dgm:prSet presAssocID="{0E8E051E-8E2A-B44C-8E76-8E4F324F114C}" presName="theInnerList" presStyleCnt="0"/>
      <dgm:spPr/>
    </dgm:pt>
    <dgm:pt modelId="{CC0C156B-C5CA-5F4C-A298-3A91B4123EF3}" type="pres">
      <dgm:prSet presAssocID="{48F342E1-68C5-AA45-94CC-BACBABB7A0C8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105B61A-7C1B-4C44-A4C5-E5858EE69A71}" type="pres">
      <dgm:prSet presAssocID="{48F342E1-68C5-AA45-94CC-BACBABB7A0C8}" presName="aSpace2" presStyleCnt="0"/>
      <dgm:spPr/>
    </dgm:pt>
    <dgm:pt modelId="{18618E2F-51AF-E648-9568-F2077E2A4F85}" type="pres">
      <dgm:prSet presAssocID="{398E782F-022F-9748-A6CB-BE9AB84DDF49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C52EF63-DF3A-6B4B-A0ED-BBBA46C6C4B9}" type="pres">
      <dgm:prSet presAssocID="{398E782F-022F-9748-A6CB-BE9AB84DDF49}" presName="aSpace2" presStyleCnt="0"/>
      <dgm:spPr/>
    </dgm:pt>
    <dgm:pt modelId="{C30233AC-8FE7-F74B-AEC3-308EA47AB0E0}" type="pres">
      <dgm:prSet presAssocID="{CC4DBA8F-E227-C844-AF20-76746010F43B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2DA652B-1ED0-2A4A-AF48-15E7408EEE27}" type="pres">
      <dgm:prSet presAssocID="{CC4DBA8F-E227-C844-AF20-76746010F43B}" presName="aSpace2" presStyleCnt="0"/>
      <dgm:spPr/>
    </dgm:pt>
    <dgm:pt modelId="{F14EA1A2-94E0-5843-AC2C-D3CD22FBC24D}" type="pres">
      <dgm:prSet presAssocID="{5DA92246-B426-C04C-9543-9BEA898D867E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887FC6A-6743-244C-B616-0D5AC8A5D9B6}" type="pres">
      <dgm:prSet presAssocID="{5DA92246-B426-C04C-9543-9BEA898D867E}" presName="aSpace2" presStyleCnt="0"/>
      <dgm:spPr/>
    </dgm:pt>
    <dgm:pt modelId="{8AC719B8-CA64-0F41-814A-9D2A86CED12B}" type="pres">
      <dgm:prSet presAssocID="{0C8698AF-5F85-6841-AB6F-7C73C144D432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A6220B0-85D7-3A4C-A02A-266DA5F46353}" type="pres">
      <dgm:prSet presAssocID="{0C8698AF-5F85-6841-AB6F-7C73C144D432}" presName="aSpace2" presStyleCnt="0"/>
      <dgm:spPr/>
    </dgm:pt>
    <dgm:pt modelId="{0E1CF4D7-1519-CE4A-A33F-512F3A7337AF}" type="pres">
      <dgm:prSet presAssocID="{A4B8C8A0-A98C-1949-9D64-8990DCCBA0F1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D0B93DD-1A8D-5949-AA1D-D3EA004D013A}" type="presOf" srcId="{A4B8C8A0-A98C-1949-9D64-8990DCCBA0F1}" destId="{0E1CF4D7-1519-CE4A-A33F-512F3A7337AF}" srcOrd="0" destOrd="0" presId="urn:microsoft.com/office/officeart/2005/8/layout/lProcess2"/>
    <dgm:cxn modelId="{F58EDE4B-4AFB-5743-9711-C2D53978D835}" srcId="{0E8E051E-8E2A-B44C-8E76-8E4F324F114C}" destId="{0C8698AF-5F85-6841-AB6F-7C73C144D432}" srcOrd="4" destOrd="0" parTransId="{400D4139-DB45-E54B-8778-67E22698B43E}" sibTransId="{2453FDB7-1609-2047-99B3-3B83904FA061}"/>
    <dgm:cxn modelId="{ACCFD74F-F8BB-A64F-B1BB-655A80A49218}" type="presOf" srcId="{CC4DBA8F-E227-C844-AF20-76746010F43B}" destId="{C30233AC-8FE7-F74B-AEC3-308EA47AB0E0}" srcOrd="0" destOrd="0" presId="urn:microsoft.com/office/officeart/2005/8/layout/lProcess2"/>
    <dgm:cxn modelId="{D1BCF701-C958-274C-8676-319E01430590}" type="presOf" srcId="{0C8698AF-5F85-6841-AB6F-7C73C144D432}" destId="{8AC719B8-CA64-0F41-814A-9D2A86CED12B}" srcOrd="0" destOrd="0" presId="urn:microsoft.com/office/officeart/2005/8/layout/lProcess2"/>
    <dgm:cxn modelId="{FE0C5C99-6188-0049-BFB8-E81E2CF4DA96}" type="presOf" srcId="{0E8E051E-8E2A-B44C-8E76-8E4F324F114C}" destId="{3BB82962-1441-1647-A139-C021106011CD}" srcOrd="1" destOrd="0" presId="urn:microsoft.com/office/officeart/2005/8/layout/lProcess2"/>
    <dgm:cxn modelId="{4D01B6FC-9A7C-5949-8CD4-87203C26BE49}" srcId="{0E8E051E-8E2A-B44C-8E76-8E4F324F114C}" destId="{CC4DBA8F-E227-C844-AF20-76746010F43B}" srcOrd="2" destOrd="0" parTransId="{47A31473-EA26-4547-AD1E-3EAB6DFF8501}" sibTransId="{2B278625-0F73-824D-8F23-D2FD21D6AABF}"/>
    <dgm:cxn modelId="{B1F825A7-C9AF-CB43-81B5-89C144DF627D}" type="presOf" srcId="{48F342E1-68C5-AA45-94CC-BACBABB7A0C8}" destId="{CC0C156B-C5CA-5F4C-A298-3A91B4123EF3}" srcOrd="0" destOrd="0" presId="urn:microsoft.com/office/officeart/2005/8/layout/lProcess2"/>
    <dgm:cxn modelId="{CCE61F68-B236-EF4C-B228-A3FFF3641E82}" srcId="{0E8E051E-8E2A-B44C-8E76-8E4F324F114C}" destId="{398E782F-022F-9748-A6CB-BE9AB84DDF49}" srcOrd="1" destOrd="0" parTransId="{E023CEF0-3701-0544-993F-CE449BFDE1B9}" sibTransId="{721B963A-3D7F-0243-9852-01FD1E4880C1}"/>
    <dgm:cxn modelId="{14C887A5-D221-814F-BB2E-093BE58E5CB0}" type="presOf" srcId="{0E8E051E-8E2A-B44C-8E76-8E4F324F114C}" destId="{A632DDF7-71AD-0542-879D-A2EA137C7E58}" srcOrd="0" destOrd="0" presId="urn:microsoft.com/office/officeart/2005/8/layout/lProcess2"/>
    <dgm:cxn modelId="{7D363A6A-C0A7-FC45-801F-06D17D276329}" srcId="{0E8E051E-8E2A-B44C-8E76-8E4F324F114C}" destId="{5DA92246-B426-C04C-9543-9BEA898D867E}" srcOrd="3" destOrd="0" parTransId="{01439658-79E4-024B-BA5D-B991D1CED5EC}" sibTransId="{84B53220-CD81-4442-A298-6CE937C094B6}"/>
    <dgm:cxn modelId="{AC225CF9-D226-2C47-939E-700B162293DA}" type="presOf" srcId="{5DA92246-B426-C04C-9543-9BEA898D867E}" destId="{F14EA1A2-94E0-5843-AC2C-D3CD22FBC24D}" srcOrd="0" destOrd="0" presId="urn:microsoft.com/office/officeart/2005/8/layout/lProcess2"/>
    <dgm:cxn modelId="{08FDA107-8AD8-6740-A301-2A96305A9051}" srcId="{0E8E051E-8E2A-B44C-8E76-8E4F324F114C}" destId="{48F342E1-68C5-AA45-94CC-BACBABB7A0C8}" srcOrd="0" destOrd="0" parTransId="{21DEB1C8-3E6A-1B46-B4B0-24EAB02ABF8F}" sibTransId="{E9F28F7E-236B-3446-8E02-5FA7A3FD9411}"/>
    <dgm:cxn modelId="{DDB0CCD5-3828-A54A-A447-6B0C0C5D2DF4}" srcId="{0E8E051E-8E2A-B44C-8E76-8E4F324F114C}" destId="{A4B8C8A0-A98C-1949-9D64-8990DCCBA0F1}" srcOrd="5" destOrd="0" parTransId="{C8D01CDE-83BA-2A4A-8FC0-498DFE619AEC}" sibTransId="{700A57F8-6344-7747-A053-CF6842DD3C77}"/>
    <dgm:cxn modelId="{CA2CC495-CA97-3142-835F-3BEE84075D42}" srcId="{FA579C30-5C9F-1842-BF64-887BC6748C44}" destId="{0E8E051E-8E2A-B44C-8E76-8E4F324F114C}" srcOrd="0" destOrd="0" parTransId="{8647E311-C114-A941-AA8B-691073A6362F}" sibTransId="{7A8A0EA1-C737-164D-ADAC-C7D2339BB324}"/>
    <dgm:cxn modelId="{A97ACDC3-9F81-2240-B988-CBC6CE325AD5}" type="presOf" srcId="{FA579C30-5C9F-1842-BF64-887BC6748C44}" destId="{56898EA4-4075-6D45-A66A-421298CAE64E}" srcOrd="0" destOrd="0" presId="urn:microsoft.com/office/officeart/2005/8/layout/lProcess2"/>
    <dgm:cxn modelId="{36D51D6E-5AAD-074C-8C67-A0D4BFF59092}" type="presOf" srcId="{398E782F-022F-9748-A6CB-BE9AB84DDF49}" destId="{18618E2F-51AF-E648-9568-F2077E2A4F85}" srcOrd="0" destOrd="0" presId="urn:microsoft.com/office/officeart/2005/8/layout/lProcess2"/>
    <dgm:cxn modelId="{BD8765C6-5BF2-B24A-A0A0-ECA97D55F194}" type="presParOf" srcId="{56898EA4-4075-6D45-A66A-421298CAE64E}" destId="{69B0A548-E1A1-7440-A8CC-04E7E9504B74}" srcOrd="0" destOrd="0" presId="urn:microsoft.com/office/officeart/2005/8/layout/lProcess2"/>
    <dgm:cxn modelId="{02BA4581-9549-3A4E-8A0A-404B79D2EEB4}" type="presParOf" srcId="{69B0A548-E1A1-7440-A8CC-04E7E9504B74}" destId="{A632DDF7-71AD-0542-879D-A2EA137C7E58}" srcOrd="0" destOrd="0" presId="urn:microsoft.com/office/officeart/2005/8/layout/lProcess2"/>
    <dgm:cxn modelId="{A0816B63-E934-7D45-93F7-618C068E2A58}" type="presParOf" srcId="{69B0A548-E1A1-7440-A8CC-04E7E9504B74}" destId="{3BB82962-1441-1647-A139-C021106011CD}" srcOrd="1" destOrd="0" presId="urn:microsoft.com/office/officeart/2005/8/layout/lProcess2"/>
    <dgm:cxn modelId="{074EE1F8-8D8A-F941-8DB1-396DE9FB63F7}" type="presParOf" srcId="{69B0A548-E1A1-7440-A8CC-04E7E9504B74}" destId="{70C1961E-F46F-BC49-ACA3-C0EA9E382D42}" srcOrd="2" destOrd="0" presId="urn:microsoft.com/office/officeart/2005/8/layout/lProcess2"/>
    <dgm:cxn modelId="{C198252A-BAE3-3744-A756-3E87DED641EB}" type="presParOf" srcId="{70C1961E-F46F-BC49-ACA3-C0EA9E382D42}" destId="{EF7C0698-0376-DC45-ACA7-E524B2097A8F}" srcOrd="0" destOrd="0" presId="urn:microsoft.com/office/officeart/2005/8/layout/lProcess2"/>
    <dgm:cxn modelId="{71EBF54A-068B-664A-9F6E-6274181B0B84}" type="presParOf" srcId="{EF7C0698-0376-DC45-ACA7-E524B2097A8F}" destId="{CC0C156B-C5CA-5F4C-A298-3A91B4123EF3}" srcOrd="0" destOrd="0" presId="urn:microsoft.com/office/officeart/2005/8/layout/lProcess2"/>
    <dgm:cxn modelId="{BE9C419C-9B75-F943-AC84-FD6392693DEA}" type="presParOf" srcId="{EF7C0698-0376-DC45-ACA7-E524B2097A8F}" destId="{6105B61A-7C1B-4C44-A4C5-E5858EE69A71}" srcOrd="1" destOrd="0" presId="urn:microsoft.com/office/officeart/2005/8/layout/lProcess2"/>
    <dgm:cxn modelId="{9BF43F35-01C7-F942-82C0-C5F8A158BAC3}" type="presParOf" srcId="{EF7C0698-0376-DC45-ACA7-E524B2097A8F}" destId="{18618E2F-51AF-E648-9568-F2077E2A4F85}" srcOrd="2" destOrd="0" presId="urn:microsoft.com/office/officeart/2005/8/layout/lProcess2"/>
    <dgm:cxn modelId="{CF91569B-D22C-E845-9659-5D4850B81285}" type="presParOf" srcId="{EF7C0698-0376-DC45-ACA7-E524B2097A8F}" destId="{2C52EF63-DF3A-6B4B-A0ED-BBBA46C6C4B9}" srcOrd="3" destOrd="0" presId="urn:microsoft.com/office/officeart/2005/8/layout/lProcess2"/>
    <dgm:cxn modelId="{F84A6EFC-616C-3D4D-8653-3056B41D2782}" type="presParOf" srcId="{EF7C0698-0376-DC45-ACA7-E524B2097A8F}" destId="{C30233AC-8FE7-F74B-AEC3-308EA47AB0E0}" srcOrd="4" destOrd="0" presId="urn:microsoft.com/office/officeart/2005/8/layout/lProcess2"/>
    <dgm:cxn modelId="{D348F758-ACC9-9847-A7F5-A56BC19BCC5B}" type="presParOf" srcId="{EF7C0698-0376-DC45-ACA7-E524B2097A8F}" destId="{02DA652B-1ED0-2A4A-AF48-15E7408EEE27}" srcOrd="5" destOrd="0" presId="urn:microsoft.com/office/officeart/2005/8/layout/lProcess2"/>
    <dgm:cxn modelId="{D26F024D-2048-C949-BF3B-CD0F18B93766}" type="presParOf" srcId="{EF7C0698-0376-DC45-ACA7-E524B2097A8F}" destId="{F14EA1A2-94E0-5843-AC2C-D3CD22FBC24D}" srcOrd="6" destOrd="0" presId="urn:microsoft.com/office/officeart/2005/8/layout/lProcess2"/>
    <dgm:cxn modelId="{207836DE-110D-814C-A288-46EE58D7C0FD}" type="presParOf" srcId="{EF7C0698-0376-DC45-ACA7-E524B2097A8F}" destId="{B887FC6A-6743-244C-B616-0D5AC8A5D9B6}" srcOrd="7" destOrd="0" presId="urn:microsoft.com/office/officeart/2005/8/layout/lProcess2"/>
    <dgm:cxn modelId="{CBDCEC6B-6085-724D-875E-08D6FB0FA2CE}" type="presParOf" srcId="{EF7C0698-0376-DC45-ACA7-E524B2097A8F}" destId="{8AC719B8-CA64-0F41-814A-9D2A86CED12B}" srcOrd="8" destOrd="0" presId="urn:microsoft.com/office/officeart/2005/8/layout/lProcess2"/>
    <dgm:cxn modelId="{F9B87FEB-A3F8-7A4A-A786-04CB62FDF084}" type="presParOf" srcId="{EF7C0698-0376-DC45-ACA7-E524B2097A8F}" destId="{DA6220B0-85D7-3A4C-A02A-266DA5F46353}" srcOrd="9" destOrd="0" presId="urn:microsoft.com/office/officeart/2005/8/layout/lProcess2"/>
    <dgm:cxn modelId="{2502DD69-306A-FF4C-80CC-342A7CB34B1F}" type="presParOf" srcId="{EF7C0698-0376-DC45-ACA7-E524B2097A8F}" destId="{0E1CF4D7-1519-CE4A-A33F-512F3A7337AF}" srcOrd="1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BC5A9A-CCA4-B74D-A4DF-B4671CA68A63}" type="doc">
      <dgm:prSet loTypeId="urn:microsoft.com/office/officeart/2005/8/layout/hierarchy4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6283CAC-6296-5D41-B5EB-5713C2C46DFF}">
      <dgm:prSet phldrT="[Texto]"/>
      <dgm:spPr>
        <a:solidFill>
          <a:schemeClr val="accent3"/>
        </a:solidFill>
      </dgm:spPr>
      <dgm:t>
        <a:bodyPr/>
        <a:lstStyle/>
        <a:p>
          <a:r>
            <a:rPr lang="es-ES" b="1" u="dbl" dirty="0" smtClean="0">
              <a:solidFill>
                <a:schemeClr val="bg1"/>
              </a:solidFill>
            </a:rPr>
            <a:t>O PANEL DA SAÚDE</a:t>
          </a:r>
          <a:endParaRPr lang="es-ES" b="1" u="dbl" dirty="0">
            <a:solidFill>
              <a:schemeClr val="bg1"/>
            </a:solidFill>
          </a:endParaRPr>
        </a:p>
      </dgm:t>
    </dgm:pt>
    <dgm:pt modelId="{8C7D5C52-9582-D449-972F-25F7ADF615E3}" type="parTrans" cxnId="{B28AE524-8FC0-5041-BAF5-C2AE7518D363}">
      <dgm:prSet/>
      <dgm:spPr/>
      <dgm:t>
        <a:bodyPr/>
        <a:lstStyle/>
        <a:p>
          <a:endParaRPr lang="es-ES"/>
        </a:p>
      </dgm:t>
    </dgm:pt>
    <dgm:pt modelId="{0912DA91-4229-AB40-A128-D57FED7434E0}" type="sibTrans" cxnId="{B28AE524-8FC0-5041-BAF5-C2AE7518D363}">
      <dgm:prSet/>
      <dgm:spPr/>
      <dgm:t>
        <a:bodyPr/>
        <a:lstStyle/>
        <a:p>
          <a:endParaRPr lang="es-ES"/>
        </a:p>
      </dgm:t>
    </dgm:pt>
    <dgm:pt modelId="{94090070-504B-844F-8589-2121711AD83D}">
      <dgm:prSet phldrT="[Texto]" custT="1"/>
      <dgm:spPr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</dgm:spPr>
      <dgm:t>
        <a:bodyPr/>
        <a:lstStyle/>
        <a:p>
          <a:r>
            <a:rPr lang="es-ES" sz="1600" dirty="0" smtClean="0"/>
            <a:t>NUTRICIÓN</a:t>
          </a:r>
          <a:endParaRPr lang="es-ES" sz="2500" dirty="0"/>
        </a:p>
      </dgm:t>
    </dgm:pt>
    <dgm:pt modelId="{EDA6B74F-6473-F84D-A9BC-80AADCF382A9}" type="parTrans" cxnId="{348EAD8A-8B56-B143-AEA6-A9C16491BB7E}">
      <dgm:prSet/>
      <dgm:spPr/>
      <dgm:t>
        <a:bodyPr/>
        <a:lstStyle/>
        <a:p>
          <a:endParaRPr lang="es-ES"/>
        </a:p>
      </dgm:t>
    </dgm:pt>
    <dgm:pt modelId="{175FCE30-8A6A-AE46-A2B9-AD535739C70D}" type="sibTrans" cxnId="{348EAD8A-8B56-B143-AEA6-A9C16491BB7E}">
      <dgm:prSet/>
      <dgm:spPr/>
      <dgm:t>
        <a:bodyPr/>
        <a:lstStyle/>
        <a:p>
          <a:endParaRPr lang="es-ES"/>
        </a:p>
      </dgm:t>
    </dgm:pt>
    <dgm:pt modelId="{EC879312-F657-2B49-B9A4-CE9483B6D871}">
      <dgm:prSet phldrT="[Texto]" custT="1"/>
      <dgm:spPr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</dgm:spPr>
      <dgm:t>
        <a:bodyPr/>
        <a:lstStyle/>
        <a:p>
          <a:r>
            <a:rPr lang="es-ES" sz="1600" dirty="0" smtClean="0"/>
            <a:t>ACTIVIDADE FÍSICA</a:t>
          </a:r>
          <a:endParaRPr lang="es-ES" sz="1600" dirty="0"/>
        </a:p>
      </dgm:t>
    </dgm:pt>
    <dgm:pt modelId="{B8DA25B1-6236-C345-9EF9-F3BADC9B811A}" type="parTrans" cxnId="{3FBE98A0-815E-224F-B615-A98406F8745C}">
      <dgm:prSet/>
      <dgm:spPr/>
      <dgm:t>
        <a:bodyPr/>
        <a:lstStyle/>
        <a:p>
          <a:endParaRPr lang="es-ES"/>
        </a:p>
      </dgm:t>
    </dgm:pt>
    <dgm:pt modelId="{423C9FEF-9453-404A-87E1-4CF9428B312B}" type="sibTrans" cxnId="{3FBE98A0-815E-224F-B615-A98406F8745C}">
      <dgm:prSet/>
      <dgm:spPr/>
      <dgm:t>
        <a:bodyPr/>
        <a:lstStyle/>
        <a:p>
          <a:endParaRPr lang="es-ES"/>
        </a:p>
      </dgm:t>
    </dgm:pt>
    <dgm:pt modelId="{C02970D5-086C-5341-B2AE-874C1BDDBD49}">
      <dgm:prSet custT="1"/>
      <dgm:spPr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</dgm:spPr>
      <dgm:t>
        <a:bodyPr/>
        <a:lstStyle/>
        <a:p>
          <a:r>
            <a:rPr lang="es-ES" sz="1600" dirty="0" smtClean="0"/>
            <a:t>APP</a:t>
          </a:r>
          <a:r>
            <a:rPr lang="es-ES" sz="1600" baseline="-25000" dirty="0" smtClean="0"/>
            <a:t>S</a:t>
          </a:r>
        </a:p>
        <a:p>
          <a:r>
            <a:rPr lang="es-ES" sz="1600" baseline="-25000" dirty="0" smtClean="0"/>
            <a:t>(</a:t>
          </a:r>
          <a:r>
            <a:rPr lang="es-ES" sz="1600" baseline="-25000" dirty="0" err="1" smtClean="0"/>
            <a:t>fitness</a:t>
          </a:r>
          <a:r>
            <a:rPr lang="es-ES" sz="1600" baseline="-25000" dirty="0" smtClean="0"/>
            <a:t>, nutrición, etc.)</a:t>
          </a:r>
          <a:endParaRPr lang="es-ES" sz="2000" baseline="-25000" dirty="0"/>
        </a:p>
      </dgm:t>
    </dgm:pt>
    <dgm:pt modelId="{C9A92F62-6FE9-0844-8FB9-44F8869FEAB8}" type="parTrans" cxnId="{2310B1A9-A1B3-2D45-8791-1064D7D23558}">
      <dgm:prSet/>
      <dgm:spPr/>
      <dgm:t>
        <a:bodyPr/>
        <a:lstStyle/>
        <a:p>
          <a:endParaRPr lang="es-ES"/>
        </a:p>
      </dgm:t>
    </dgm:pt>
    <dgm:pt modelId="{7D92D3AF-6068-3140-90C3-3F788091935C}" type="sibTrans" cxnId="{2310B1A9-A1B3-2D45-8791-1064D7D23558}">
      <dgm:prSet/>
      <dgm:spPr/>
      <dgm:t>
        <a:bodyPr/>
        <a:lstStyle/>
        <a:p>
          <a:endParaRPr lang="es-ES"/>
        </a:p>
      </dgm:t>
    </dgm:pt>
    <dgm:pt modelId="{5BB52CEB-EF89-034D-A6C9-69833DADC255}">
      <dgm:prSet custT="1"/>
      <dgm:spPr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</dgm:spPr>
      <dgm:t>
        <a:bodyPr/>
        <a:lstStyle/>
        <a:p>
          <a:r>
            <a:rPr lang="es-ES" sz="1600" dirty="0" smtClean="0"/>
            <a:t>PRENSA</a:t>
          </a:r>
          <a:endParaRPr lang="es-ES" sz="2000" dirty="0"/>
        </a:p>
      </dgm:t>
    </dgm:pt>
    <dgm:pt modelId="{595EAD8F-7741-8347-986C-33BE800D46AE}" type="parTrans" cxnId="{877314D5-475F-B54F-A652-853FAF0EDDC6}">
      <dgm:prSet/>
      <dgm:spPr/>
      <dgm:t>
        <a:bodyPr/>
        <a:lstStyle/>
        <a:p>
          <a:endParaRPr lang="es-ES"/>
        </a:p>
      </dgm:t>
    </dgm:pt>
    <dgm:pt modelId="{31AAE9BA-EFB5-2043-8CC9-73694C4D05A4}" type="sibTrans" cxnId="{877314D5-475F-B54F-A652-853FAF0EDDC6}">
      <dgm:prSet/>
      <dgm:spPr/>
      <dgm:t>
        <a:bodyPr/>
        <a:lstStyle/>
        <a:p>
          <a:endParaRPr lang="es-ES"/>
        </a:p>
      </dgm:t>
    </dgm:pt>
    <dgm:pt modelId="{8D98F3C4-8327-5A4A-9E3C-3B841A09162E}">
      <dgm:prSet custT="1"/>
      <dgm:spPr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</dgm:spPr>
      <dgm:t>
        <a:bodyPr/>
        <a:lstStyle/>
        <a:p>
          <a:r>
            <a:rPr lang="es-ES" sz="1600" dirty="0" smtClean="0"/>
            <a:t>CAMPAÑA DE PROMOCÍÓN MENSUAL</a:t>
          </a:r>
        </a:p>
        <a:p>
          <a:r>
            <a:rPr lang="es-ES" sz="1050" dirty="0" smtClean="0"/>
            <a:t>(mochila escolar, escaleras, descanso, etc.)</a:t>
          </a:r>
          <a:endParaRPr lang="es-ES" sz="1050" dirty="0"/>
        </a:p>
      </dgm:t>
    </dgm:pt>
    <dgm:pt modelId="{8D650231-E922-6348-ABFD-16EA58964DAC}" type="parTrans" cxnId="{D74F6830-6C49-524D-A5EB-42D594A67413}">
      <dgm:prSet/>
      <dgm:spPr/>
      <dgm:t>
        <a:bodyPr/>
        <a:lstStyle/>
        <a:p>
          <a:endParaRPr lang="es-ES"/>
        </a:p>
      </dgm:t>
    </dgm:pt>
    <dgm:pt modelId="{3D225F22-90CE-E447-8F4A-D7A61B1B028B}" type="sibTrans" cxnId="{D74F6830-6C49-524D-A5EB-42D594A67413}">
      <dgm:prSet/>
      <dgm:spPr/>
      <dgm:t>
        <a:bodyPr/>
        <a:lstStyle/>
        <a:p>
          <a:endParaRPr lang="es-ES"/>
        </a:p>
      </dgm:t>
    </dgm:pt>
    <dgm:pt modelId="{D1E1CE3C-FCC5-7743-A6BE-A4DBD7523DA8}">
      <dgm:prSet custT="1"/>
      <dgm:spPr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</dgm:spPr>
      <dgm:t>
        <a:bodyPr/>
        <a:lstStyle/>
        <a:p>
          <a:r>
            <a:rPr lang="es-ES" sz="2000" dirty="0" smtClean="0"/>
            <a:t>ETC:</a:t>
          </a:r>
          <a:endParaRPr lang="es-ES" sz="2000" dirty="0"/>
        </a:p>
      </dgm:t>
    </dgm:pt>
    <dgm:pt modelId="{9C017206-162D-FA43-80F0-A1C8361775CA}" type="parTrans" cxnId="{398132AE-BAFB-464F-A52A-616B44C66774}">
      <dgm:prSet/>
      <dgm:spPr/>
      <dgm:t>
        <a:bodyPr/>
        <a:lstStyle/>
        <a:p>
          <a:endParaRPr lang="es-ES"/>
        </a:p>
      </dgm:t>
    </dgm:pt>
    <dgm:pt modelId="{275B058A-F9A9-BB43-8231-70A60C51B8FC}" type="sibTrans" cxnId="{398132AE-BAFB-464F-A52A-616B44C66774}">
      <dgm:prSet/>
      <dgm:spPr/>
      <dgm:t>
        <a:bodyPr/>
        <a:lstStyle/>
        <a:p>
          <a:endParaRPr lang="es-ES"/>
        </a:p>
      </dgm:t>
    </dgm:pt>
    <dgm:pt modelId="{07A77B02-818F-6A47-974C-3B5155123C5A}" type="pres">
      <dgm:prSet presAssocID="{28BC5A9A-CCA4-B74D-A4DF-B4671CA68A6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ES"/>
        </a:p>
      </dgm:t>
    </dgm:pt>
    <dgm:pt modelId="{EFE97BCA-9256-3845-8DC4-A68530E8CDCB}" type="pres">
      <dgm:prSet presAssocID="{96283CAC-6296-5D41-B5EB-5713C2C46DFF}" presName="vertOne" presStyleCnt="0"/>
      <dgm:spPr/>
    </dgm:pt>
    <dgm:pt modelId="{F3E33E5A-0F2A-1444-8A73-596EBBBD24E8}" type="pres">
      <dgm:prSet presAssocID="{96283CAC-6296-5D41-B5EB-5713C2C46DFF}" presName="txOne" presStyleLbl="node0" presStyleIdx="0" presStyleCnt="1" custScaleX="100080" custScaleY="34991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0B1BFC5-3D66-8144-AE49-057BF1562094}" type="pres">
      <dgm:prSet presAssocID="{96283CAC-6296-5D41-B5EB-5713C2C46DFF}" presName="parTransOne" presStyleCnt="0"/>
      <dgm:spPr/>
    </dgm:pt>
    <dgm:pt modelId="{E302014F-6AB0-274F-B955-425F683D2767}" type="pres">
      <dgm:prSet presAssocID="{96283CAC-6296-5D41-B5EB-5713C2C46DFF}" presName="horzOne" presStyleCnt="0"/>
      <dgm:spPr/>
    </dgm:pt>
    <dgm:pt modelId="{8C8CD5B3-99F1-1E4D-8B97-AF5423E70A18}" type="pres">
      <dgm:prSet presAssocID="{94090070-504B-844F-8589-2121711AD83D}" presName="vertTwo" presStyleCnt="0"/>
      <dgm:spPr/>
    </dgm:pt>
    <dgm:pt modelId="{9568B0E3-2A8C-374A-B0E7-3519493E7CE1}" type="pres">
      <dgm:prSet presAssocID="{94090070-504B-844F-8589-2121711AD83D}" presName="txTwo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2E58DAC9-FCA6-1B49-8BA8-9A4CB8E50E2D}" type="pres">
      <dgm:prSet presAssocID="{94090070-504B-844F-8589-2121711AD83D}" presName="horzTwo" presStyleCnt="0"/>
      <dgm:spPr/>
    </dgm:pt>
    <dgm:pt modelId="{C71D7C05-6381-FB4D-9CE3-3341242866FC}" type="pres">
      <dgm:prSet presAssocID="{175FCE30-8A6A-AE46-A2B9-AD535739C70D}" presName="sibSpaceTwo" presStyleCnt="0"/>
      <dgm:spPr/>
    </dgm:pt>
    <dgm:pt modelId="{98A7FDA4-F505-1D46-8F15-3BB1B20BB0B2}" type="pres">
      <dgm:prSet presAssocID="{EC879312-F657-2B49-B9A4-CE9483B6D871}" presName="vertTwo" presStyleCnt="0"/>
      <dgm:spPr/>
    </dgm:pt>
    <dgm:pt modelId="{B00291C9-1672-E34A-A66B-02454DD4702C}" type="pres">
      <dgm:prSet presAssocID="{EC879312-F657-2B49-B9A4-CE9483B6D871}" presName="txTwo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6D1B7D9-FB2C-9B42-B026-2BD1CC3A2C82}" type="pres">
      <dgm:prSet presAssocID="{EC879312-F657-2B49-B9A4-CE9483B6D871}" presName="horzTwo" presStyleCnt="0"/>
      <dgm:spPr/>
    </dgm:pt>
    <dgm:pt modelId="{1D59DB90-6151-564E-9D47-E1370B85CCF1}" type="pres">
      <dgm:prSet presAssocID="{423C9FEF-9453-404A-87E1-4CF9428B312B}" presName="sibSpaceTwo" presStyleCnt="0"/>
      <dgm:spPr/>
    </dgm:pt>
    <dgm:pt modelId="{BD189777-B951-F941-A101-695D83464271}" type="pres">
      <dgm:prSet presAssocID="{C02970D5-086C-5341-B2AE-874C1BDDBD49}" presName="vertTwo" presStyleCnt="0"/>
      <dgm:spPr/>
    </dgm:pt>
    <dgm:pt modelId="{A1D7D235-9A83-FA4E-8CA4-6F8EB78F3C6A}" type="pres">
      <dgm:prSet presAssocID="{C02970D5-086C-5341-B2AE-874C1BDDBD49}" presName="txTwo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7999ECF-226D-B14E-AF42-0B2FA41C68A1}" type="pres">
      <dgm:prSet presAssocID="{C02970D5-086C-5341-B2AE-874C1BDDBD49}" presName="horzTwo" presStyleCnt="0"/>
      <dgm:spPr/>
    </dgm:pt>
    <dgm:pt modelId="{0251B545-9E5F-8A40-8DFF-C951B9DAA2D5}" type="pres">
      <dgm:prSet presAssocID="{7D92D3AF-6068-3140-90C3-3F788091935C}" presName="sibSpaceTwo" presStyleCnt="0"/>
      <dgm:spPr/>
    </dgm:pt>
    <dgm:pt modelId="{20C94AED-48E1-254A-9005-5E2B1CFFCF58}" type="pres">
      <dgm:prSet presAssocID="{5BB52CEB-EF89-034D-A6C9-69833DADC255}" presName="vertTwo" presStyleCnt="0"/>
      <dgm:spPr/>
    </dgm:pt>
    <dgm:pt modelId="{A9BE59FA-85F7-4B4E-8AC1-8256672B0987}" type="pres">
      <dgm:prSet presAssocID="{5BB52CEB-EF89-034D-A6C9-69833DADC255}" presName="txTwo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19540013-996E-7D44-B11F-E37F8188F1F2}" type="pres">
      <dgm:prSet presAssocID="{5BB52CEB-EF89-034D-A6C9-69833DADC255}" presName="horzTwo" presStyleCnt="0"/>
      <dgm:spPr/>
    </dgm:pt>
    <dgm:pt modelId="{42B591CE-8212-6347-8547-3DA6F3DD5052}" type="pres">
      <dgm:prSet presAssocID="{31AAE9BA-EFB5-2043-8CC9-73694C4D05A4}" presName="sibSpaceTwo" presStyleCnt="0"/>
      <dgm:spPr/>
    </dgm:pt>
    <dgm:pt modelId="{EF229D7B-F3A5-5C4F-B3B9-4B58F20346CB}" type="pres">
      <dgm:prSet presAssocID="{8D98F3C4-8327-5A4A-9E3C-3B841A09162E}" presName="vertTwo" presStyleCnt="0"/>
      <dgm:spPr/>
    </dgm:pt>
    <dgm:pt modelId="{2ED69424-B94A-4B40-B52C-52562249282A}" type="pres">
      <dgm:prSet presAssocID="{8D98F3C4-8327-5A4A-9E3C-3B841A09162E}" presName="txTwo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A22B3595-5F63-C744-B06B-741FED8C2401}" type="pres">
      <dgm:prSet presAssocID="{8D98F3C4-8327-5A4A-9E3C-3B841A09162E}" presName="horzTwo" presStyleCnt="0"/>
      <dgm:spPr/>
    </dgm:pt>
    <dgm:pt modelId="{5F22AAC7-EAD2-764C-8F74-E548365774CC}" type="pres">
      <dgm:prSet presAssocID="{3D225F22-90CE-E447-8F4A-D7A61B1B028B}" presName="sibSpaceTwo" presStyleCnt="0"/>
      <dgm:spPr/>
    </dgm:pt>
    <dgm:pt modelId="{E12E0A69-EB2C-7E4D-8030-EF252FF75376}" type="pres">
      <dgm:prSet presAssocID="{D1E1CE3C-FCC5-7743-A6BE-A4DBD7523DA8}" presName="vertTwo" presStyleCnt="0"/>
      <dgm:spPr/>
    </dgm:pt>
    <dgm:pt modelId="{FF3D7060-126F-094C-BE3D-5853BA88E4EE}" type="pres">
      <dgm:prSet presAssocID="{D1E1CE3C-FCC5-7743-A6BE-A4DBD7523DA8}" presName="txTwo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410356C3-84A1-9A43-A2FC-21B0656D9BC4}" type="pres">
      <dgm:prSet presAssocID="{D1E1CE3C-FCC5-7743-A6BE-A4DBD7523DA8}" presName="horzTwo" presStyleCnt="0"/>
      <dgm:spPr/>
    </dgm:pt>
  </dgm:ptLst>
  <dgm:cxnLst>
    <dgm:cxn modelId="{61D76B88-5A5B-CB46-83A6-927C5645664F}" type="presOf" srcId="{EC879312-F657-2B49-B9A4-CE9483B6D871}" destId="{B00291C9-1672-E34A-A66B-02454DD4702C}" srcOrd="0" destOrd="0" presId="urn:microsoft.com/office/officeart/2005/8/layout/hierarchy4"/>
    <dgm:cxn modelId="{348EAD8A-8B56-B143-AEA6-A9C16491BB7E}" srcId="{96283CAC-6296-5D41-B5EB-5713C2C46DFF}" destId="{94090070-504B-844F-8589-2121711AD83D}" srcOrd="0" destOrd="0" parTransId="{EDA6B74F-6473-F84D-A9BC-80AADCF382A9}" sibTransId="{175FCE30-8A6A-AE46-A2B9-AD535739C70D}"/>
    <dgm:cxn modelId="{BF18F157-D1C3-5945-B8F9-D3D32FFD12C3}" type="presOf" srcId="{8D98F3C4-8327-5A4A-9E3C-3B841A09162E}" destId="{2ED69424-B94A-4B40-B52C-52562249282A}" srcOrd="0" destOrd="0" presId="urn:microsoft.com/office/officeart/2005/8/layout/hierarchy4"/>
    <dgm:cxn modelId="{877314D5-475F-B54F-A652-853FAF0EDDC6}" srcId="{96283CAC-6296-5D41-B5EB-5713C2C46DFF}" destId="{5BB52CEB-EF89-034D-A6C9-69833DADC255}" srcOrd="3" destOrd="0" parTransId="{595EAD8F-7741-8347-986C-33BE800D46AE}" sibTransId="{31AAE9BA-EFB5-2043-8CC9-73694C4D05A4}"/>
    <dgm:cxn modelId="{6B9D9120-FF95-FA41-B9DA-C5294A63E7FB}" type="presOf" srcId="{94090070-504B-844F-8589-2121711AD83D}" destId="{9568B0E3-2A8C-374A-B0E7-3519493E7CE1}" srcOrd="0" destOrd="0" presId="urn:microsoft.com/office/officeart/2005/8/layout/hierarchy4"/>
    <dgm:cxn modelId="{760C4882-7E7C-2143-A2E4-CCB0E3AAED30}" type="presOf" srcId="{C02970D5-086C-5341-B2AE-874C1BDDBD49}" destId="{A1D7D235-9A83-FA4E-8CA4-6F8EB78F3C6A}" srcOrd="0" destOrd="0" presId="urn:microsoft.com/office/officeart/2005/8/layout/hierarchy4"/>
    <dgm:cxn modelId="{2B5AAC14-45CA-F54D-B829-4ECCDA3C00FF}" type="presOf" srcId="{28BC5A9A-CCA4-B74D-A4DF-B4671CA68A63}" destId="{07A77B02-818F-6A47-974C-3B5155123C5A}" srcOrd="0" destOrd="0" presId="urn:microsoft.com/office/officeart/2005/8/layout/hierarchy4"/>
    <dgm:cxn modelId="{B28AE524-8FC0-5041-BAF5-C2AE7518D363}" srcId="{28BC5A9A-CCA4-B74D-A4DF-B4671CA68A63}" destId="{96283CAC-6296-5D41-B5EB-5713C2C46DFF}" srcOrd="0" destOrd="0" parTransId="{8C7D5C52-9582-D449-972F-25F7ADF615E3}" sibTransId="{0912DA91-4229-AB40-A128-D57FED7434E0}"/>
    <dgm:cxn modelId="{0CF39DA2-EE46-EB49-A654-1ABD9444EE1A}" type="presOf" srcId="{5BB52CEB-EF89-034D-A6C9-69833DADC255}" destId="{A9BE59FA-85F7-4B4E-8AC1-8256672B0987}" srcOrd="0" destOrd="0" presId="urn:microsoft.com/office/officeart/2005/8/layout/hierarchy4"/>
    <dgm:cxn modelId="{B5EF2C46-AE5D-DF43-BFB7-F68887AC3B23}" type="presOf" srcId="{96283CAC-6296-5D41-B5EB-5713C2C46DFF}" destId="{F3E33E5A-0F2A-1444-8A73-596EBBBD24E8}" srcOrd="0" destOrd="0" presId="urn:microsoft.com/office/officeart/2005/8/layout/hierarchy4"/>
    <dgm:cxn modelId="{D74F6830-6C49-524D-A5EB-42D594A67413}" srcId="{96283CAC-6296-5D41-B5EB-5713C2C46DFF}" destId="{8D98F3C4-8327-5A4A-9E3C-3B841A09162E}" srcOrd="4" destOrd="0" parTransId="{8D650231-E922-6348-ABFD-16EA58964DAC}" sibTransId="{3D225F22-90CE-E447-8F4A-D7A61B1B028B}"/>
    <dgm:cxn modelId="{398132AE-BAFB-464F-A52A-616B44C66774}" srcId="{96283CAC-6296-5D41-B5EB-5713C2C46DFF}" destId="{D1E1CE3C-FCC5-7743-A6BE-A4DBD7523DA8}" srcOrd="5" destOrd="0" parTransId="{9C017206-162D-FA43-80F0-A1C8361775CA}" sibTransId="{275B058A-F9A9-BB43-8231-70A60C51B8FC}"/>
    <dgm:cxn modelId="{3FBE98A0-815E-224F-B615-A98406F8745C}" srcId="{96283CAC-6296-5D41-B5EB-5713C2C46DFF}" destId="{EC879312-F657-2B49-B9A4-CE9483B6D871}" srcOrd="1" destOrd="0" parTransId="{B8DA25B1-6236-C345-9EF9-F3BADC9B811A}" sibTransId="{423C9FEF-9453-404A-87E1-4CF9428B312B}"/>
    <dgm:cxn modelId="{2310B1A9-A1B3-2D45-8791-1064D7D23558}" srcId="{96283CAC-6296-5D41-B5EB-5713C2C46DFF}" destId="{C02970D5-086C-5341-B2AE-874C1BDDBD49}" srcOrd="2" destOrd="0" parTransId="{C9A92F62-6FE9-0844-8FB9-44F8869FEAB8}" sibTransId="{7D92D3AF-6068-3140-90C3-3F788091935C}"/>
    <dgm:cxn modelId="{56C51453-5262-CC4D-B2D1-D51C2B4A1DC3}" type="presOf" srcId="{D1E1CE3C-FCC5-7743-A6BE-A4DBD7523DA8}" destId="{FF3D7060-126F-094C-BE3D-5853BA88E4EE}" srcOrd="0" destOrd="0" presId="urn:microsoft.com/office/officeart/2005/8/layout/hierarchy4"/>
    <dgm:cxn modelId="{349F13B2-9522-9444-9CC3-C6B0CDA1126E}" type="presParOf" srcId="{07A77B02-818F-6A47-974C-3B5155123C5A}" destId="{EFE97BCA-9256-3845-8DC4-A68530E8CDCB}" srcOrd="0" destOrd="0" presId="urn:microsoft.com/office/officeart/2005/8/layout/hierarchy4"/>
    <dgm:cxn modelId="{A0E572A7-E388-5E41-A902-D8B82E38D5B3}" type="presParOf" srcId="{EFE97BCA-9256-3845-8DC4-A68530E8CDCB}" destId="{F3E33E5A-0F2A-1444-8A73-596EBBBD24E8}" srcOrd="0" destOrd="0" presId="urn:microsoft.com/office/officeart/2005/8/layout/hierarchy4"/>
    <dgm:cxn modelId="{A5E1E487-8C72-A545-9160-0A58581C50F7}" type="presParOf" srcId="{EFE97BCA-9256-3845-8DC4-A68530E8CDCB}" destId="{E0B1BFC5-3D66-8144-AE49-057BF1562094}" srcOrd="1" destOrd="0" presId="urn:microsoft.com/office/officeart/2005/8/layout/hierarchy4"/>
    <dgm:cxn modelId="{CCDBCA56-923A-F549-8FC1-36D40EC517E2}" type="presParOf" srcId="{EFE97BCA-9256-3845-8DC4-A68530E8CDCB}" destId="{E302014F-6AB0-274F-B955-425F683D2767}" srcOrd="2" destOrd="0" presId="urn:microsoft.com/office/officeart/2005/8/layout/hierarchy4"/>
    <dgm:cxn modelId="{2B41258D-5772-A746-B88B-F7329275726F}" type="presParOf" srcId="{E302014F-6AB0-274F-B955-425F683D2767}" destId="{8C8CD5B3-99F1-1E4D-8B97-AF5423E70A18}" srcOrd="0" destOrd="0" presId="urn:microsoft.com/office/officeart/2005/8/layout/hierarchy4"/>
    <dgm:cxn modelId="{11839545-551A-4849-A17A-47EAB445DBB1}" type="presParOf" srcId="{8C8CD5B3-99F1-1E4D-8B97-AF5423E70A18}" destId="{9568B0E3-2A8C-374A-B0E7-3519493E7CE1}" srcOrd="0" destOrd="0" presId="urn:microsoft.com/office/officeart/2005/8/layout/hierarchy4"/>
    <dgm:cxn modelId="{AB14ECD9-9BF2-8E40-A9E2-EC73320E3B69}" type="presParOf" srcId="{8C8CD5B3-99F1-1E4D-8B97-AF5423E70A18}" destId="{2E58DAC9-FCA6-1B49-8BA8-9A4CB8E50E2D}" srcOrd="1" destOrd="0" presId="urn:microsoft.com/office/officeart/2005/8/layout/hierarchy4"/>
    <dgm:cxn modelId="{94F8185A-731A-034C-9C03-4551EA93AB62}" type="presParOf" srcId="{E302014F-6AB0-274F-B955-425F683D2767}" destId="{C71D7C05-6381-FB4D-9CE3-3341242866FC}" srcOrd="1" destOrd="0" presId="urn:microsoft.com/office/officeart/2005/8/layout/hierarchy4"/>
    <dgm:cxn modelId="{9A0FED87-D39A-FF4A-9FC8-59497BFDBC13}" type="presParOf" srcId="{E302014F-6AB0-274F-B955-425F683D2767}" destId="{98A7FDA4-F505-1D46-8F15-3BB1B20BB0B2}" srcOrd="2" destOrd="0" presId="urn:microsoft.com/office/officeart/2005/8/layout/hierarchy4"/>
    <dgm:cxn modelId="{2D5E9E59-C871-A641-A016-DE9FDD0F4D72}" type="presParOf" srcId="{98A7FDA4-F505-1D46-8F15-3BB1B20BB0B2}" destId="{B00291C9-1672-E34A-A66B-02454DD4702C}" srcOrd="0" destOrd="0" presId="urn:microsoft.com/office/officeart/2005/8/layout/hierarchy4"/>
    <dgm:cxn modelId="{81E88DBB-522B-A249-8665-2232AD7C0A57}" type="presParOf" srcId="{98A7FDA4-F505-1D46-8F15-3BB1B20BB0B2}" destId="{C6D1B7D9-FB2C-9B42-B026-2BD1CC3A2C82}" srcOrd="1" destOrd="0" presId="urn:microsoft.com/office/officeart/2005/8/layout/hierarchy4"/>
    <dgm:cxn modelId="{3136526A-004F-6242-B257-59F0DC5A4839}" type="presParOf" srcId="{E302014F-6AB0-274F-B955-425F683D2767}" destId="{1D59DB90-6151-564E-9D47-E1370B85CCF1}" srcOrd="3" destOrd="0" presId="urn:microsoft.com/office/officeart/2005/8/layout/hierarchy4"/>
    <dgm:cxn modelId="{5369D3F1-A3E1-FC41-9744-D6288CA88557}" type="presParOf" srcId="{E302014F-6AB0-274F-B955-425F683D2767}" destId="{BD189777-B951-F941-A101-695D83464271}" srcOrd="4" destOrd="0" presId="urn:microsoft.com/office/officeart/2005/8/layout/hierarchy4"/>
    <dgm:cxn modelId="{A4476292-F2C0-5445-8DAC-234D5CD9CE80}" type="presParOf" srcId="{BD189777-B951-F941-A101-695D83464271}" destId="{A1D7D235-9A83-FA4E-8CA4-6F8EB78F3C6A}" srcOrd="0" destOrd="0" presId="urn:microsoft.com/office/officeart/2005/8/layout/hierarchy4"/>
    <dgm:cxn modelId="{60B6403C-235E-DA40-8A65-E292A4E62450}" type="presParOf" srcId="{BD189777-B951-F941-A101-695D83464271}" destId="{F7999ECF-226D-B14E-AF42-0B2FA41C68A1}" srcOrd="1" destOrd="0" presId="urn:microsoft.com/office/officeart/2005/8/layout/hierarchy4"/>
    <dgm:cxn modelId="{44FA32ED-C4F6-954A-957B-B6FB2C49225E}" type="presParOf" srcId="{E302014F-6AB0-274F-B955-425F683D2767}" destId="{0251B545-9E5F-8A40-8DFF-C951B9DAA2D5}" srcOrd="5" destOrd="0" presId="urn:microsoft.com/office/officeart/2005/8/layout/hierarchy4"/>
    <dgm:cxn modelId="{D835DF69-AAD7-8741-9DAF-39CBA253A502}" type="presParOf" srcId="{E302014F-6AB0-274F-B955-425F683D2767}" destId="{20C94AED-48E1-254A-9005-5E2B1CFFCF58}" srcOrd="6" destOrd="0" presId="urn:microsoft.com/office/officeart/2005/8/layout/hierarchy4"/>
    <dgm:cxn modelId="{3D2B002B-5B62-2149-90FA-661BD9E6A49C}" type="presParOf" srcId="{20C94AED-48E1-254A-9005-5E2B1CFFCF58}" destId="{A9BE59FA-85F7-4B4E-8AC1-8256672B0987}" srcOrd="0" destOrd="0" presId="urn:microsoft.com/office/officeart/2005/8/layout/hierarchy4"/>
    <dgm:cxn modelId="{D1BBD587-06BB-8348-AF2A-6F7BC818806C}" type="presParOf" srcId="{20C94AED-48E1-254A-9005-5E2B1CFFCF58}" destId="{19540013-996E-7D44-B11F-E37F8188F1F2}" srcOrd="1" destOrd="0" presId="urn:microsoft.com/office/officeart/2005/8/layout/hierarchy4"/>
    <dgm:cxn modelId="{AF30F30F-9151-2D40-A483-627A5D0F3730}" type="presParOf" srcId="{E302014F-6AB0-274F-B955-425F683D2767}" destId="{42B591CE-8212-6347-8547-3DA6F3DD5052}" srcOrd="7" destOrd="0" presId="urn:microsoft.com/office/officeart/2005/8/layout/hierarchy4"/>
    <dgm:cxn modelId="{A37682C3-F8EA-2B4B-B0BA-B3AC54F19D2D}" type="presParOf" srcId="{E302014F-6AB0-274F-B955-425F683D2767}" destId="{EF229D7B-F3A5-5C4F-B3B9-4B58F20346CB}" srcOrd="8" destOrd="0" presId="urn:microsoft.com/office/officeart/2005/8/layout/hierarchy4"/>
    <dgm:cxn modelId="{DD813A16-BDE8-EF4C-B6BC-12CD93BB3EAF}" type="presParOf" srcId="{EF229D7B-F3A5-5C4F-B3B9-4B58F20346CB}" destId="{2ED69424-B94A-4B40-B52C-52562249282A}" srcOrd="0" destOrd="0" presId="urn:microsoft.com/office/officeart/2005/8/layout/hierarchy4"/>
    <dgm:cxn modelId="{63AC4494-90C5-4548-AEED-DB66F1C13C72}" type="presParOf" srcId="{EF229D7B-F3A5-5C4F-B3B9-4B58F20346CB}" destId="{A22B3595-5F63-C744-B06B-741FED8C2401}" srcOrd="1" destOrd="0" presId="urn:microsoft.com/office/officeart/2005/8/layout/hierarchy4"/>
    <dgm:cxn modelId="{83F6F4E7-E2A8-AD45-A0F5-F0B8447034D9}" type="presParOf" srcId="{E302014F-6AB0-274F-B955-425F683D2767}" destId="{5F22AAC7-EAD2-764C-8F74-E548365774CC}" srcOrd="9" destOrd="0" presId="urn:microsoft.com/office/officeart/2005/8/layout/hierarchy4"/>
    <dgm:cxn modelId="{FAF53FFA-9791-BE47-B6E8-B373E0E4BF48}" type="presParOf" srcId="{E302014F-6AB0-274F-B955-425F683D2767}" destId="{E12E0A69-EB2C-7E4D-8030-EF252FF75376}" srcOrd="10" destOrd="0" presId="urn:microsoft.com/office/officeart/2005/8/layout/hierarchy4"/>
    <dgm:cxn modelId="{E8975429-1EC1-384F-A1C5-59A3CFBF2610}" type="presParOf" srcId="{E12E0A69-EB2C-7E4D-8030-EF252FF75376}" destId="{FF3D7060-126F-094C-BE3D-5853BA88E4EE}" srcOrd="0" destOrd="0" presId="urn:microsoft.com/office/officeart/2005/8/layout/hierarchy4"/>
    <dgm:cxn modelId="{701AC423-85F8-E448-8B2C-94B85F15F859}" type="presParOf" srcId="{E12E0A69-EB2C-7E4D-8030-EF252FF75376}" destId="{410356C3-84A1-9A43-A2FC-21B0656D9BC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32DDF7-71AD-0542-879D-A2EA137C7E58}">
      <dsp:nvSpPr>
        <dsp:cNvPr id="0" name=""/>
        <dsp:cNvSpPr/>
      </dsp:nvSpPr>
      <dsp:spPr>
        <a:xfrm>
          <a:off x="0" y="0"/>
          <a:ext cx="2278057" cy="1717156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CASCADA DE IDEAS</a:t>
          </a:r>
          <a:endParaRPr lang="es-ES" sz="1400" kern="1200" dirty="0"/>
        </a:p>
      </dsp:txBody>
      <dsp:txXfrm>
        <a:off x="0" y="0"/>
        <a:ext cx="2278057" cy="515146"/>
      </dsp:txXfrm>
    </dsp:sp>
    <dsp:sp modelId="{CC0C156B-C5CA-5F4C-A298-3A91B4123EF3}">
      <dsp:nvSpPr>
        <dsp:cNvPr id="0" name=""/>
        <dsp:cNvSpPr/>
      </dsp:nvSpPr>
      <dsp:spPr>
        <a:xfrm>
          <a:off x="227805" y="515230"/>
          <a:ext cx="1822445" cy="1648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5240" rIns="20320" bIns="1524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smtClean="0"/>
            <a:t>1</a:t>
          </a:r>
          <a:endParaRPr lang="es-ES" sz="800" kern="1200" dirty="0"/>
        </a:p>
      </dsp:txBody>
      <dsp:txXfrm>
        <a:off x="232634" y="520059"/>
        <a:ext cx="1812787" cy="155203"/>
      </dsp:txXfrm>
    </dsp:sp>
    <dsp:sp modelId="{18618E2F-51AF-E648-9568-F2077E2A4F85}">
      <dsp:nvSpPr>
        <dsp:cNvPr id="0" name=""/>
        <dsp:cNvSpPr/>
      </dsp:nvSpPr>
      <dsp:spPr>
        <a:xfrm>
          <a:off x="227805" y="705455"/>
          <a:ext cx="1822445" cy="1648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5240" rIns="20320" bIns="1524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smtClean="0"/>
            <a:t>2</a:t>
          </a:r>
          <a:endParaRPr lang="es-ES" sz="800" kern="1200" dirty="0"/>
        </a:p>
      </dsp:txBody>
      <dsp:txXfrm>
        <a:off x="232634" y="710284"/>
        <a:ext cx="1812787" cy="155203"/>
      </dsp:txXfrm>
    </dsp:sp>
    <dsp:sp modelId="{C30233AC-8FE7-F74B-AEC3-308EA47AB0E0}">
      <dsp:nvSpPr>
        <dsp:cNvPr id="0" name=""/>
        <dsp:cNvSpPr/>
      </dsp:nvSpPr>
      <dsp:spPr>
        <a:xfrm>
          <a:off x="227805" y="895679"/>
          <a:ext cx="1822445" cy="1648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5240" rIns="20320" bIns="1524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smtClean="0"/>
            <a:t>3</a:t>
          </a:r>
          <a:endParaRPr lang="es-ES" sz="800" kern="1200" dirty="0"/>
        </a:p>
      </dsp:txBody>
      <dsp:txXfrm>
        <a:off x="232634" y="900508"/>
        <a:ext cx="1812787" cy="155203"/>
      </dsp:txXfrm>
    </dsp:sp>
    <dsp:sp modelId="{F14EA1A2-94E0-5843-AC2C-D3CD22FBC24D}">
      <dsp:nvSpPr>
        <dsp:cNvPr id="0" name=""/>
        <dsp:cNvSpPr/>
      </dsp:nvSpPr>
      <dsp:spPr>
        <a:xfrm>
          <a:off x="227805" y="1085904"/>
          <a:ext cx="1822445" cy="1648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5240" rIns="20320" bIns="1524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smtClean="0"/>
            <a:t>4</a:t>
          </a:r>
          <a:endParaRPr lang="es-ES" sz="800" kern="1200" dirty="0"/>
        </a:p>
      </dsp:txBody>
      <dsp:txXfrm>
        <a:off x="232634" y="1090733"/>
        <a:ext cx="1812787" cy="155203"/>
      </dsp:txXfrm>
    </dsp:sp>
    <dsp:sp modelId="{8AC719B8-CA64-0F41-814A-9D2A86CED12B}">
      <dsp:nvSpPr>
        <dsp:cNvPr id="0" name=""/>
        <dsp:cNvSpPr/>
      </dsp:nvSpPr>
      <dsp:spPr>
        <a:xfrm>
          <a:off x="227805" y="1276128"/>
          <a:ext cx="1822445" cy="1648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5240" rIns="20320" bIns="1524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800" kern="1200" dirty="0" smtClean="0"/>
            <a:t>5</a:t>
          </a:r>
          <a:endParaRPr lang="es-ES" sz="800" kern="1200" dirty="0"/>
        </a:p>
      </dsp:txBody>
      <dsp:txXfrm>
        <a:off x="232634" y="1280957"/>
        <a:ext cx="1812787" cy="155203"/>
      </dsp:txXfrm>
    </dsp:sp>
    <dsp:sp modelId="{0E1CF4D7-1519-CE4A-A33F-512F3A7337AF}">
      <dsp:nvSpPr>
        <dsp:cNvPr id="0" name=""/>
        <dsp:cNvSpPr/>
      </dsp:nvSpPr>
      <dsp:spPr>
        <a:xfrm>
          <a:off x="227805" y="1466353"/>
          <a:ext cx="1822445" cy="1648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5240" rIns="20320" bIns="1524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r-IN" sz="800" kern="1200" dirty="0" smtClean="0"/>
            <a:t>…</a:t>
          </a:r>
          <a:endParaRPr lang="es-ES" sz="800" kern="1200" dirty="0"/>
        </a:p>
      </dsp:txBody>
      <dsp:txXfrm>
        <a:off x="232634" y="1471182"/>
        <a:ext cx="1812787" cy="1552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E33E5A-0F2A-1444-8A73-596EBBBD24E8}">
      <dsp:nvSpPr>
        <dsp:cNvPr id="0" name=""/>
        <dsp:cNvSpPr/>
      </dsp:nvSpPr>
      <dsp:spPr>
        <a:xfrm>
          <a:off x="3268" y="73"/>
          <a:ext cx="8390532" cy="888306"/>
        </a:xfrm>
        <a:prstGeom prst="roundRect">
          <a:avLst>
            <a:gd name="adj" fmla="val 10000"/>
          </a:avLst>
        </a:prstGeom>
        <a:solidFill>
          <a:schemeClr val="accent3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800" b="1" u="dbl" kern="1200" dirty="0" smtClean="0">
              <a:solidFill>
                <a:schemeClr val="bg1"/>
              </a:solidFill>
            </a:rPr>
            <a:t>O PANEL DA SAÚDE</a:t>
          </a:r>
          <a:endParaRPr lang="es-ES" sz="3800" b="1" u="dbl" kern="1200" dirty="0">
            <a:solidFill>
              <a:schemeClr val="bg1"/>
            </a:solidFill>
          </a:endParaRPr>
        </a:p>
      </dsp:txBody>
      <dsp:txXfrm>
        <a:off x="29286" y="26091"/>
        <a:ext cx="8338496" cy="836270"/>
      </dsp:txXfrm>
    </dsp:sp>
    <dsp:sp modelId="{9568B0E3-2A8C-374A-B0E7-3519493E7CE1}">
      <dsp:nvSpPr>
        <dsp:cNvPr id="0" name=""/>
        <dsp:cNvSpPr/>
      </dsp:nvSpPr>
      <dsp:spPr>
        <a:xfrm>
          <a:off x="6621" y="1207075"/>
          <a:ext cx="1305891" cy="2538670"/>
        </a:xfrm>
        <a:prstGeom prst="roundRect">
          <a:avLst>
            <a:gd name="adj" fmla="val 10000"/>
          </a:avLst>
        </a:prstGeom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NUTRICIÓN</a:t>
          </a:r>
          <a:endParaRPr lang="es-ES" sz="2500" kern="1200" dirty="0"/>
        </a:p>
      </dsp:txBody>
      <dsp:txXfrm>
        <a:off x="44869" y="1245323"/>
        <a:ext cx="1229395" cy="2462174"/>
      </dsp:txXfrm>
    </dsp:sp>
    <dsp:sp modelId="{B00291C9-1672-E34A-A66B-02454DD4702C}">
      <dsp:nvSpPr>
        <dsp:cNvPr id="0" name=""/>
        <dsp:cNvSpPr/>
      </dsp:nvSpPr>
      <dsp:spPr>
        <a:xfrm>
          <a:off x="1422208" y="1207075"/>
          <a:ext cx="1305891" cy="2538670"/>
        </a:xfrm>
        <a:prstGeom prst="roundRect">
          <a:avLst>
            <a:gd name="adj" fmla="val 10000"/>
          </a:avLst>
        </a:prstGeom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ACTIVIDADE FÍSICA</a:t>
          </a:r>
          <a:endParaRPr lang="es-ES" sz="1600" kern="1200" dirty="0"/>
        </a:p>
      </dsp:txBody>
      <dsp:txXfrm>
        <a:off x="1460456" y="1245323"/>
        <a:ext cx="1229395" cy="2462174"/>
      </dsp:txXfrm>
    </dsp:sp>
    <dsp:sp modelId="{A1D7D235-9A83-FA4E-8CA4-6F8EB78F3C6A}">
      <dsp:nvSpPr>
        <dsp:cNvPr id="0" name=""/>
        <dsp:cNvSpPr/>
      </dsp:nvSpPr>
      <dsp:spPr>
        <a:xfrm>
          <a:off x="2837795" y="1207075"/>
          <a:ext cx="1305891" cy="2538670"/>
        </a:xfrm>
        <a:prstGeom prst="roundRect">
          <a:avLst>
            <a:gd name="adj" fmla="val 10000"/>
          </a:avLst>
        </a:prstGeom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APP</a:t>
          </a:r>
          <a:r>
            <a:rPr lang="es-ES" sz="1600" kern="1200" baseline="-25000" dirty="0" smtClean="0"/>
            <a:t>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baseline="-25000" dirty="0" smtClean="0"/>
            <a:t>(</a:t>
          </a:r>
          <a:r>
            <a:rPr lang="es-ES" sz="1600" kern="1200" baseline="-25000" dirty="0" err="1" smtClean="0"/>
            <a:t>fitness</a:t>
          </a:r>
          <a:r>
            <a:rPr lang="es-ES" sz="1600" kern="1200" baseline="-25000" dirty="0" smtClean="0"/>
            <a:t>, nutrición, etc.)</a:t>
          </a:r>
          <a:endParaRPr lang="es-ES" sz="2000" kern="1200" baseline="-25000" dirty="0"/>
        </a:p>
      </dsp:txBody>
      <dsp:txXfrm>
        <a:off x="2876043" y="1245323"/>
        <a:ext cx="1229395" cy="2462174"/>
      </dsp:txXfrm>
    </dsp:sp>
    <dsp:sp modelId="{A9BE59FA-85F7-4B4E-8AC1-8256672B0987}">
      <dsp:nvSpPr>
        <dsp:cNvPr id="0" name=""/>
        <dsp:cNvSpPr/>
      </dsp:nvSpPr>
      <dsp:spPr>
        <a:xfrm>
          <a:off x="4253381" y="1207075"/>
          <a:ext cx="1305891" cy="2538670"/>
        </a:xfrm>
        <a:prstGeom prst="roundRect">
          <a:avLst>
            <a:gd name="adj" fmla="val 10000"/>
          </a:avLst>
        </a:prstGeom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PRENSA</a:t>
          </a:r>
          <a:endParaRPr lang="es-ES" sz="2000" kern="1200" dirty="0"/>
        </a:p>
      </dsp:txBody>
      <dsp:txXfrm>
        <a:off x="4291629" y="1245323"/>
        <a:ext cx="1229395" cy="2462174"/>
      </dsp:txXfrm>
    </dsp:sp>
    <dsp:sp modelId="{2ED69424-B94A-4B40-B52C-52562249282A}">
      <dsp:nvSpPr>
        <dsp:cNvPr id="0" name=""/>
        <dsp:cNvSpPr/>
      </dsp:nvSpPr>
      <dsp:spPr>
        <a:xfrm>
          <a:off x="5668968" y="1207075"/>
          <a:ext cx="1305891" cy="2538670"/>
        </a:xfrm>
        <a:prstGeom prst="roundRect">
          <a:avLst>
            <a:gd name="adj" fmla="val 10000"/>
          </a:avLst>
        </a:prstGeom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CAMPAÑA DE PROMOCÍÓN MENSUAL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kern="1200" dirty="0" smtClean="0"/>
            <a:t>(mochila escolar, escaleras, descanso, etc.)</a:t>
          </a:r>
          <a:endParaRPr lang="es-ES" sz="1050" kern="1200" dirty="0"/>
        </a:p>
      </dsp:txBody>
      <dsp:txXfrm>
        <a:off x="5707216" y="1245323"/>
        <a:ext cx="1229395" cy="2462174"/>
      </dsp:txXfrm>
    </dsp:sp>
    <dsp:sp modelId="{FF3D7060-126F-094C-BE3D-5853BA88E4EE}">
      <dsp:nvSpPr>
        <dsp:cNvPr id="0" name=""/>
        <dsp:cNvSpPr/>
      </dsp:nvSpPr>
      <dsp:spPr>
        <a:xfrm>
          <a:off x="7084555" y="1207075"/>
          <a:ext cx="1305891" cy="2538670"/>
        </a:xfrm>
        <a:prstGeom prst="roundRect">
          <a:avLst>
            <a:gd name="adj" fmla="val 10000"/>
          </a:avLst>
        </a:prstGeom>
        <a:gradFill flip="none" rotWithShape="1">
          <a:gsLst>
            <a:gs pos="37000">
              <a:srgbClr val="FF6600">
                <a:alpha val="74000"/>
              </a:srgbClr>
            </a:gs>
            <a:gs pos="4000">
              <a:schemeClr val="accent3"/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kern="1200" dirty="0" smtClean="0"/>
            <a:t>ETC:</a:t>
          </a:r>
          <a:endParaRPr lang="es-ES" sz="2000" kern="1200" dirty="0"/>
        </a:p>
      </dsp:txBody>
      <dsp:txXfrm>
        <a:off x="7122803" y="1245323"/>
        <a:ext cx="1229395" cy="24621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FB17FD-5D19-6847-8A25-3DE6113E9737}" type="datetimeFigureOut">
              <a:rPr lang="es-ES" smtClean="0"/>
              <a:t>6/2/17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062D7-6BBC-C84B-9993-872CF2E6C9A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1363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http://</a:t>
            </a:r>
            <a:r>
              <a:rPr lang="es-ES" dirty="0" err="1" smtClean="0"/>
              <a:t>www.sergas.es</a:t>
            </a:r>
            <a:r>
              <a:rPr lang="es-ES" dirty="0" smtClean="0"/>
              <a:t>/</a:t>
            </a:r>
            <a:r>
              <a:rPr lang="es-ES" dirty="0" err="1" smtClean="0"/>
              <a:t>Saude</a:t>
            </a:r>
            <a:r>
              <a:rPr lang="es-ES" dirty="0" smtClean="0"/>
              <a:t>-publica/</a:t>
            </a:r>
            <a:r>
              <a:rPr lang="es-ES" dirty="0" err="1" smtClean="0"/>
              <a:t>Documents</a:t>
            </a:r>
            <a:r>
              <a:rPr lang="es-ES" dirty="0" smtClean="0"/>
              <a:t>/400/</a:t>
            </a:r>
            <a:r>
              <a:rPr lang="es-ES" dirty="0" err="1" smtClean="0"/>
              <a:t>Manual.pdf</a:t>
            </a:r>
            <a:endParaRPr lang="es-ES" dirty="0" smtClean="0"/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062D7-6BBC-C84B-9993-872CF2E6C9A7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8585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062D7-6BBC-C84B-9993-872CF2E6C9A7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7227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http://</a:t>
            </a:r>
            <a:r>
              <a:rPr lang="es-ES" dirty="0" err="1" smtClean="0"/>
              <a:t>www.sergas.es</a:t>
            </a:r>
            <a:r>
              <a:rPr lang="es-ES" dirty="0" smtClean="0"/>
              <a:t>/</a:t>
            </a:r>
            <a:r>
              <a:rPr lang="es-ES" dirty="0" err="1" smtClean="0"/>
              <a:t>Saude</a:t>
            </a:r>
            <a:r>
              <a:rPr lang="es-ES" dirty="0" smtClean="0"/>
              <a:t>-publica/Paso-a-Paso-</a:t>
            </a:r>
            <a:r>
              <a:rPr lang="es-ES" dirty="0" err="1" smtClean="0"/>
              <a:t>Chanzo</a:t>
            </a:r>
            <a:r>
              <a:rPr lang="es-ES" dirty="0" smtClean="0"/>
              <a:t>-a-</a:t>
            </a:r>
            <a:r>
              <a:rPr lang="es-ES" dirty="0" err="1" smtClean="0"/>
              <a:t>Chanzo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062D7-6BBC-C84B-9993-872CF2E6C9A7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2455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http://</a:t>
            </a:r>
            <a:r>
              <a:rPr lang="es-ES" dirty="0" err="1" smtClean="0"/>
              <a:t>www.sergas.es</a:t>
            </a:r>
            <a:r>
              <a:rPr lang="es-ES" dirty="0" smtClean="0"/>
              <a:t>/</a:t>
            </a:r>
            <a:r>
              <a:rPr lang="es-ES" dirty="0" err="1" smtClean="0"/>
              <a:t>Saude</a:t>
            </a:r>
            <a:r>
              <a:rPr lang="es-ES" dirty="0" smtClean="0"/>
              <a:t>-publica/Paso-a-Paso-</a:t>
            </a:r>
            <a:r>
              <a:rPr lang="es-ES" dirty="0" err="1" smtClean="0"/>
              <a:t>Chanzo</a:t>
            </a:r>
            <a:r>
              <a:rPr lang="es-ES" dirty="0" smtClean="0"/>
              <a:t>-a-</a:t>
            </a:r>
            <a:r>
              <a:rPr lang="es-ES" smtClean="0"/>
              <a:t>Chanzo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062D7-6BBC-C84B-9993-872CF2E6C9A7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2455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err="1" smtClean="0"/>
              <a:t>https</a:t>
            </a:r>
            <a:r>
              <a:rPr lang="es-ES" dirty="0" smtClean="0"/>
              <a:t>://</a:t>
            </a:r>
            <a:r>
              <a:rPr lang="es-ES" dirty="0" err="1" smtClean="0"/>
              <a:t>www.youtube.com</a:t>
            </a:r>
            <a:r>
              <a:rPr lang="es-ES" dirty="0" smtClean="0"/>
              <a:t>/</a:t>
            </a:r>
            <a:r>
              <a:rPr lang="es-ES" dirty="0" err="1" smtClean="0"/>
              <a:t>watch?v</a:t>
            </a:r>
            <a:r>
              <a:rPr lang="es-ES" dirty="0" smtClean="0"/>
              <a:t>=2lXh2n0aPyw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062D7-6BBC-C84B-9993-872CF2E6C9A7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2455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http://</a:t>
            </a:r>
            <a:r>
              <a:rPr lang="es-ES" dirty="0" err="1" smtClean="0"/>
              <a:t>www.sergas.es</a:t>
            </a:r>
            <a:r>
              <a:rPr lang="es-ES" dirty="0" smtClean="0"/>
              <a:t>/</a:t>
            </a:r>
            <a:r>
              <a:rPr lang="es-ES" dirty="0" err="1" smtClean="0"/>
              <a:t>Saude</a:t>
            </a:r>
            <a:r>
              <a:rPr lang="es-ES" dirty="0" smtClean="0"/>
              <a:t>-publica/Paso-a-Paso-</a:t>
            </a:r>
            <a:r>
              <a:rPr lang="es-ES" dirty="0" err="1" smtClean="0"/>
              <a:t>Chanzo</a:t>
            </a:r>
            <a:r>
              <a:rPr lang="es-ES" dirty="0" smtClean="0"/>
              <a:t>-a-</a:t>
            </a:r>
            <a:r>
              <a:rPr lang="es-ES" smtClean="0"/>
              <a:t>Chanzo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062D7-6BBC-C84B-9993-872CF2E6C9A7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2455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http://</a:t>
            </a:r>
            <a:r>
              <a:rPr lang="es-ES" dirty="0" err="1" smtClean="0"/>
              <a:t>www.sergas.es</a:t>
            </a:r>
            <a:r>
              <a:rPr lang="es-ES" dirty="0" smtClean="0"/>
              <a:t>/</a:t>
            </a:r>
            <a:r>
              <a:rPr lang="es-ES" dirty="0" err="1" smtClean="0"/>
              <a:t>Saude</a:t>
            </a:r>
            <a:r>
              <a:rPr lang="es-ES" dirty="0" smtClean="0"/>
              <a:t>-publica/Paso-a-Paso-</a:t>
            </a:r>
            <a:r>
              <a:rPr lang="es-ES" dirty="0" err="1" smtClean="0"/>
              <a:t>Chanzo</a:t>
            </a:r>
            <a:r>
              <a:rPr lang="es-ES" dirty="0" smtClean="0"/>
              <a:t>-a-</a:t>
            </a:r>
            <a:r>
              <a:rPr lang="es-ES" smtClean="0"/>
              <a:t>Chanzo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062D7-6BBC-C84B-9993-872CF2E6C9A7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2455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http://</a:t>
            </a:r>
            <a:r>
              <a:rPr lang="es-ES" dirty="0" err="1" smtClean="0"/>
              <a:t>www.sergas.es</a:t>
            </a:r>
            <a:r>
              <a:rPr lang="es-ES" dirty="0" smtClean="0"/>
              <a:t>/</a:t>
            </a:r>
            <a:r>
              <a:rPr lang="es-ES" dirty="0" err="1" smtClean="0"/>
              <a:t>Saude</a:t>
            </a:r>
            <a:r>
              <a:rPr lang="es-ES" dirty="0" smtClean="0"/>
              <a:t>-publica/Paso-a-Paso-</a:t>
            </a:r>
            <a:r>
              <a:rPr lang="es-ES" dirty="0" err="1" smtClean="0"/>
              <a:t>Chanzo</a:t>
            </a:r>
            <a:r>
              <a:rPr lang="es-ES" dirty="0" smtClean="0"/>
              <a:t>-a-</a:t>
            </a:r>
            <a:r>
              <a:rPr lang="es-ES" smtClean="0"/>
              <a:t>Chanzo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2062D7-6BBC-C84B-9993-872CF2E6C9A7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2455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s-ES_tradnl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febrero 6,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febrero 6,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febrero 6,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febrero 6,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febrero 6,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febrero 6, 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febrero 6, 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febrero 6, 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febrero 6, 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febrero 6, 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febrero 6, 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febrero 6, 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diagramData" Target="../diagrams/data1.xml"/><Relationship Id="rId12" Type="http://schemas.openxmlformats.org/officeDocument/2006/relationships/diagramLayout" Target="../diagrams/layout1.xml"/><Relationship Id="rId13" Type="http://schemas.openxmlformats.org/officeDocument/2006/relationships/diagramQuickStyle" Target="../diagrams/quickStyle1.xml"/><Relationship Id="rId14" Type="http://schemas.openxmlformats.org/officeDocument/2006/relationships/diagramColors" Target="../diagrams/colors1.xml"/><Relationship Id="rId15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gif"/><Relationship Id="rId4" Type="http://schemas.openxmlformats.org/officeDocument/2006/relationships/hyperlink" Target="http://www.sergas.es/Saude-publica/Paso-a-Paso-Chanzo-a-Chanzo" TargetMode="External"/><Relationship Id="rId5" Type="http://schemas.openxmlformats.org/officeDocument/2006/relationships/image" Target="../media/image6.emf"/><Relationship Id="rId6" Type="http://schemas.openxmlformats.org/officeDocument/2006/relationships/image" Target="../media/image7.emf"/><Relationship Id="rId7" Type="http://schemas.openxmlformats.org/officeDocument/2006/relationships/image" Target="../media/image8.emf"/><Relationship Id="rId8" Type="http://schemas.openxmlformats.org/officeDocument/2006/relationships/image" Target="../media/image9.emf"/><Relationship Id="rId9" Type="http://schemas.openxmlformats.org/officeDocument/2006/relationships/image" Target="../media/image10.emf"/><Relationship Id="rId10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4.gif"/><Relationship Id="rId5" Type="http://schemas.openxmlformats.org/officeDocument/2006/relationships/oleObject" Target="../embeddings/oleObject1.bin"/><Relationship Id="rId6" Type="http://schemas.openxmlformats.org/officeDocument/2006/relationships/package" Target="../embeddings/Documento_de_Microsoft_Word1.docx"/><Relationship Id="rId7" Type="http://schemas.openxmlformats.org/officeDocument/2006/relationships/image" Target="../media/image1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5.xml"/><Relationship Id="rId5" Type="http://schemas.openxmlformats.org/officeDocument/2006/relationships/image" Target="../media/image4.gif"/><Relationship Id="rId6" Type="http://schemas.openxmlformats.org/officeDocument/2006/relationships/image" Target="../media/image13.png"/><Relationship Id="rId7" Type="http://schemas.openxmlformats.org/officeDocument/2006/relationships/hyperlink" Target="https://www.youtube.com/watch?v=2lXh2n0aPyw" TargetMode="External"/><Relationship Id="rId8" Type="http://schemas.openxmlformats.org/officeDocument/2006/relationships/image" Target="../media/image14.jp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4" Type="http://schemas.openxmlformats.org/officeDocument/2006/relationships/diagramData" Target="../diagrams/data2.xml"/><Relationship Id="rId5" Type="http://schemas.openxmlformats.org/officeDocument/2006/relationships/diagramLayout" Target="../diagrams/layout2.xml"/><Relationship Id="rId6" Type="http://schemas.openxmlformats.org/officeDocument/2006/relationships/diagramQuickStyle" Target="../diagrams/quickStyle2.xml"/><Relationship Id="rId7" Type="http://schemas.openxmlformats.org/officeDocument/2006/relationships/diagramColors" Target="../diagrams/colors2.xml"/><Relationship Id="rId8" Type="http://schemas.microsoft.com/office/2007/relationships/diagramDrawing" Target="../diagrams/drawing2.xml"/><Relationship Id="rId9" Type="http://schemas.openxmlformats.org/officeDocument/2006/relationships/image" Target="../media/image15.gif"/><Relationship Id="rId10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4.gif"/><Relationship Id="rId5" Type="http://schemas.openxmlformats.org/officeDocument/2006/relationships/oleObject" Target="../embeddings/oleObject2.bin"/><Relationship Id="rId6" Type="http://schemas.openxmlformats.org/officeDocument/2006/relationships/package" Target="../embeddings/Documento_de_Microsoft_Word2.docx"/><Relationship Id="rId7" Type="http://schemas.openxmlformats.org/officeDocument/2006/relationships/image" Target="../media/image17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4" Type="http://schemas.openxmlformats.org/officeDocument/2006/relationships/hyperlink" Target="http://www.searchcreativecommons.org" TargetMode="External"/><Relationship Id="rId5" Type="http://schemas.openxmlformats.org/officeDocument/2006/relationships/hyperlink" Target="http://www.gifsanimados.org" TargetMode="External"/><Relationship Id="rId6" Type="http://schemas.openxmlformats.org/officeDocument/2006/relationships/hyperlink" Target="http://www.gifanimados.com" TargetMode="External"/><Relationship Id="rId7" Type="http://schemas.openxmlformats.org/officeDocument/2006/relationships/hyperlink" Target="http://www.sergas.es/Saude-publica/Paso-a-Paso-Chanzo-a-Chanzo" TargetMode="External"/><Relationship Id="rId8" Type="http://schemas.openxmlformats.org/officeDocument/2006/relationships/hyperlink" Target="https://www.youtube.com/watch?v=2lXh2n0aPyw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19140000">
            <a:off x="726203" y="1487255"/>
            <a:ext cx="6389860" cy="1204306"/>
          </a:xfrm>
        </p:spPr>
        <p:txBody>
          <a:bodyPr/>
          <a:lstStyle/>
          <a:p>
            <a:r>
              <a:rPr lang="es-ES" b="1" dirty="0" smtClean="0">
                <a:solidFill>
                  <a:schemeClr val="accent6"/>
                </a:solidFill>
              </a:rPr>
              <a:t>SOMOS ACTIVOS </a:t>
            </a:r>
            <a:r>
              <a:rPr lang="mr-IN" b="1" dirty="0" smtClean="0">
                <a:solidFill>
                  <a:schemeClr val="accent6"/>
                </a:solidFill>
              </a:rPr>
              <a:t>–</a:t>
            </a:r>
            <a:r>
              <a:rPr lang="es-ES" b="1" dirty="0" smtClean="0">
                <a:solidFill>
                  <a:schemeClr val="accent6"/>
                </a:solidFill>
              </a:rPr>
              <a:t> SOMOS SAÚDE</a:t>
            </a:r>
            <a:endParaRPr lang="es-ES" b="1" dirty="0">
              <a:solidFill>
                <a:schemeClr val="accent6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b="1" dirty="0" smtClean="0">
                <a:solidFill>
                  <a:srgbClr val="506E94"/>
                </a:solidFill>
              </a:rPr>
              <a:t>PANEL DE PROMOCIÓN DA SAÚDE</a:t>
            </a:r>
            <a:endParaRPr lang="es-ES" b="1" dirty="0">
              <a:solidFill>
                <a:srgbClr val="506E94"/>
              </a:solidFill>
            </a:endParaRPr>
          </a:p>
        </p:txBody>
      </p:sp>
      <p:pic>
        <p:nvPicPr>
          <p:cNvPr id="5" name="Imagen 4" descr="48729814_Subscription_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508" y="3592762"/>
            <a:ext cx="4306644" cy="2667183"/>
          </a:xfrm>
          <a:prstGeom prst="rect">
            <a:avLst/>
          </a:prstGeom>
        </p:spPr>
      </p:pic>
      <p:pic>
        <p:nvPicPr>
          <p:cNvPr id="7" name="Imagen 6" descr="zapato-imagen-animada-012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649" y="1099868"/>
            <a:ext cx="1480902" cy="148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640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43175" y="45004"/>
            <a:ext cx="2900725" cy="320755"/>
          </a:xfrm>
        </p:spPr>
        <p:txBody>
          <a:bodyPr/>
          <a:lstStyle/>
          <a:p>
            <a:pPr algn="r"/>
            <a:r>
              <a:rPr lang="gl-ES" sz="1400" u="sng" dirty="0" smtClean="0">
                <a:solidFill>
                  <a:srgbClr val="506E94"/>
                </a:solidFill>
              </a:rPr>
              <a:t>Somos activos – somos saúde</a:t>
            </a:r>
            <a:endParaRPr lang="gl-ES" sz="1400" u="sng" dirty="0">
              <a:solidFill>
                <a:srgbClr val="506E94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5382" y="659969"/>
            <a:ext cx="8645043" cy="2503596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  <a:buFont typeface="Wingdings" charset="2"/>
              <a:buChar char="Ø"/>
            </a:pPr>
            <a:r>
              <a:rPr lang="gl-ES" sz="2100" b="0" dirty="0" smtClean="0">
                <a:solidFill>
                  <a:srgbClr val="506E94"/>
                </a:solidFill>
                <a:latin typeface="Lucida Grande"/>
                <a:ea typeface="Lucida Grande"/>
                <a:cs typeface="Lucida Grande"/>
              </a:rPr>
              <a:t>⏏</a:t>
            </a:r>
            <a:r>
              <a:rPr lang="gl-ES" sz="2100" b="0" dirty="0" smtClean="0">
                <a:solidFill>
                  <a:srgbClr val="506E94"/>
                </a:solidFill>
              </a:rPr>
              <a:t>Nesta actividade, imos a deseñar unha </a:t>
            </a:r>
            <a:r>
              <a:rPr lang="gl-ES" sz="2100" u="sng" dirty="0" smtClean="0">
                <a:solidFill>
                  <a:srgbClr val="506E94"/>
                </a:solidFill>
              </a:rPr>
              <a:t>campaña de promoción</a:t>
            </a:r>
            <a:r>
              <a:rPr lang="gl-ES" sz="2100" b="0" dirty="0" smtClean="0">
                <a:solidFill>
                  <a:srgbClr val="506E94"/>
                </a:solidFill>
              </a:rPr>
              <a:t> dos estilos de vida saudables, empregando un ou varios formatos (cartelería, videos, mensaxes, etc.).</a:t>
            </a:r>
          </a:p>
          <a:p>
            <a:pPr algn="just">
              <a:buFont typeface="Wingdings" charset="2"/>
              <a:buChar char="Ø"/>
            </a:pPr>
            <a:endParaRPr lang="gl-ES" sz="900" b="0" dirty="0" smtClean="0">
              <a:solidFill>
                <a:srgbClr val="506E94"/>
              </a:solidFill>
            </a:endParaRPr>
          </a:p>
          <a:p>
            <a:pPr algn="just">
              <a:lnSpc>
                <a:spcPct val="120000"/>
              </a:lnSpc>
              <a:buFont typeface="Wingdings" charset="2"/>
              <a:buChar char="Ø"/>
            </a:pPr>
            <a:r>
              <a:rPr lang="gl-ES" sz="2100" b="0" dirty="0" smtClean="0">
                <a:solidFill>
                  <a:srgbClr val="506E94"/>
                </a:solidFill>
              </a:rPr>
              <a:t>Cada grupo tedes que escoller unha </a:t>
            </a:r>
            <a:r>
              <a:rPr lang="gl-ES" sz="2100" u="sng" dirty="0" smtClean="0">
                <a:solidFill>
                  <a:srgbClr val="506E94"/>
                </a:solidFill>
              </a:rPr>
              <a:t>temática</a:t>
            </a:r>
            <a:r>
              <a:rPr lang="gl-ES" sz="2100" b="0" dirty="0" smtClean="0">
                <a:solidFill>
                  <a:srgbClr val="506E94"/>
                </a:solidFill>
              </a:rPr>
              <a:t> e decidir que tipo de </a:t>
            </a:r>
            <a:r>
              <a:rPr lang="gl-ES" sz="2100" u="sng" dirty="0" smtClean="0">
                <a:solidFill>
                  <a:srgbClr val="506E94"/>
                </a:solidFill>
              </a:rPr>
              <a:t>formatos</a:t>
            </a:r>
            <a:r>
              <a:rPr lang="gl-ES" sz="2100" b="0" dirty="0" smtClean="0">
                <a:solidFill>
                  <a:srgbClr val="506E94"/>
                </a:solidFill>
              </a:rPr>
              <a:t> de soporte ides a empregar. Para este </a:t>
            </a:r>
            <a:r>
              <a:rPr lang="gl-ES" sz="2100" u="sng" dirty="0" smtClean="0">
                <a:solidFill>
                  <a:srgbClr val="506E94"/>
                </a:solidFill>
              </a:rPr>
              <a:t>proxecto</a:t>
            </a:r>
            <a:r>
              <a:rPr lang="gl-ES" sz="2100" b="0" dirty="0" smtClean="0">
                <a:solidFill>
                  <a:srgbClr val="506E94"/>
                </a:solidFill>
              </a:rPr>
              <a:t>, podedes empregar tanto os recursos das outras tarefas que xa fixestes, como os que atoparedes nesta actividade, ou os que atopedes na rede.</a:t>
            </a:r>
          </a:p>
          <a:p>
            <a:pPr algn="just">
              <a:buFont typeface="Wingdings" charset="2"/>
              <a:buChar char="Ø"/>
            </a:pPr>
            <a:endParaRPr lang="gl-ES" sz="900" b="0" dirty="0" smtClean="0">
              <a:solidFill>
                <a:srgbClr val="506E94"/>
              </a:solidFill>
            </a:endParaRPr>
          </a:p>
          <a:p>
            <a:pPr algn="just">
              <a:lnSpc>
                <a:spcPct val="120000"/>
              </a:lnSpc>
              <a:buFont typeface="Wingdings" charset="2"/>
              <a:buChar char="Ø"/>
            </a:pPr>
            <a:r>
              <a:rPr lang="gl-ES" sz="2100" b="0" dirty="0" smtClean="0">
                <a:solidFill>
                  <a:srgbClr val="506E94"/>
                </a:solidFill>
              </a:rPr>
              <a:t>Para o deseño da campaña imos a convertirnos en especalistas en publicidade. Para elo, seguide os seguintes consellos:</a:t>
            </a:r>
          </a:p>
          <a:p>
            <a:pPr lvl="3" algn="just">
              <a:lnSpc>
                <a:spcPct val="120000"/>
              </a:lnSpc>
            </a:pPr>
            <a:endParaRPr lang="gl-ES" sz="1800" dirty="0" smtClean="0">
              <a:solidFill>
                <a:srgbClr val="506E94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884516" y="5285674"/>
            <a:ext cx="78459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z="2400" dirty="0" smtClean="0">
                <a:solidFill>
                  <a:schemeClr val="accent6">
                    <a:lumMod val="75000"/>
                  </a:schemeClr>
                </a:solidFill>
              </a:rPr>
              <a:t>*Ademáis de estes aspectos, é importante planificar o voso proxecto seguindo o que se chama un </a:t>
            </a:r>
            <a:r>
              <a:rPr lang="gl-ES" sz="2400" b="1" u="sng" dirty="0" smtClean="0">
                <a:solidFill>
                  <a:schemeClr val="accent6">
                    <a:lumMod val="75000"/>
                  </a:schemeClr>
                </a:solidFill>
              </a:rPr>
              <a:t>modelo lóxico</a:t>
            </a:r>
            <a:endParaRPr lang="gl-ES" sz="2400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Imagen 4" descr="zapato-imagen-animada-012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992" y="0"/>
            <a:ext cx="900008" cy="900008"/>
          </a:xfrm>
          <a:prstGeom prst="rect">
            <a:avLst/>
          </a:prstGeom>
        </p:spPr>
      </p:pic>
      <p:pic>
        <p:nvPicPr>
          <p:cNvPr id="6" name="Imagen 5" descr="Cartel carrera.pd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297" y="2816864"/>
            <a:ext cx="1431703" cy="2028158"/>
          </a:xfrm>
          <a:prstGeom prst="rect">
            <a:avLst/>
          </a:prstGeom>
        </p:spPr>
      </p:pic>
      <p:sp>
        <p:nvSpPr>
          <p:cNvPr id="8" name="Flecha a la derecha con bandas 7"/>
          <p:cNvSpPr/>
          <p:nvPr/>
        </p:nvSpPr>
        <p:spPr>
          <a:xfrm>
            <a:off x="6254315" y="3403993"/>
            <a:ext cx="1099307" cy="234780"/>
          </a:xfrm>
          <a:prstGeom prst="stripedRightArrow">
            <a:avLst/>
          </a:prstGeom>
          <a:solidFill>
            <a:schemeClr val="accent3"/>
          </a:solidFill>
          <a:ln cap="flat"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Anillo 9"/>
          <p:cNvSpPr/>
          <p:nvPr/>
        </p:nvSpPr>
        <p:spPr>
          <a:xfrm>
            <a:off x="7541530" y="2725356"/>
            <a:ext cx="1616893" cy="808350"/>
          </a:xfrm>
          <a:prstGeom prst="donut">
            <a:avLst>
              <a:gd name="adj" fmla="val 7192"/>
            </a:avLst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437588" y="4049937"/>
            <a:ext cx="7364295" cy="576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gl-ES" sz="1600" dirty="0" smtClean="0">
                <a:solidFill>
                  <a:srgbClr val="FF6600"/>
                </a:solidFill>
              </a:rPr>
              <a:t>3 - </a:t>
            </a:r>
            <a:r>
              <a:rPr lang="gl-ES" sz="1600" dirty="0">
                <a:solidFill>
                  <a:srgbClr val="506E94"/>
                </a:solidFill>
              </a:rPr>
              <a:t>O </a:t>
            </a:r>
            <a:r>
              <a:rPr lang="gl-ES" sz="1600" b="1" u="sng" dirty="0">
                <a:solidFill>
                  <a:srgbClr val="506E94"/>
                </a:solidFill>
              </a:rPr>
              <a:t>formato</a:t>
            </a:r>
            <a:r>
              <a:rPr lang="gl-ES" sz="1600" dirty="0">
                <a:solidFill>
                  <a:srgbClr val="506E94"/>
                </a:solidFill>
              </a:rPr>
              <a:t> que soporta a imaxe e a mensaxe é determinante para o seu impacto</a:t>
            </a:r>
            <a:r>
              <a:rPr lang="gl-ES" sz="1600" dirty="0" smtClean="0">
                <a:solidFill>
                  <a:srgbClr val="506E94"/>
                </a:solidFill>
              </a:rPr>
              <a:t>. </a:t>
            </a:r>
            <a:r>
              <a:rPr lang="gl-ES" sz="1050" dirty="0" smtClean="0">
                <a:solidFill>
                  <a:srgbClr val="506E94"/>
                </a:solidFill>
              </a:rPr>
              <a:t>(</a:t>
            </a:r>
            <a:r>
              <a:rPr lang="gl-ES" sz="1050" dirty="0">
                <a:solidFill>
                  <a:srgbClr val="506E94"/>
                </a:solidFill>
              </a:rPr>
              <a:t>Video, panel xigante, pegatina, etc.)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437588" y="3199851"/>
            <a:ext cx="5774034" cy="379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gl-ES" sz="1600" dirty="0" smtClean="0">
                <a:solidFill>
                  <a:srgbClr val="FF6600"/>
                </a:solidFill>
              </a:rPr>
              <a:t>1 -</a:t>
            </a:r>
            <a:r>
              <a:rPr lang="gl-ES" sz="1400" dirty="0" smtClean="0">
                <a:solidFill>
                  <a:srgbClr val="506E94"/>
                </a:solidFill>
              </a:rPr>
              <a:t> </a:t>
            </a:r>
            <a:r>
              <a:rPr lang="gl-ES" sz="1600" dirty="0">
                <a:solidFill>
                  <a:srgbClr val="506E94"/>
                </a:solidFill>
              </a:rPr>
              <a:t>As campañas publicitarias baséanse principalmete na </a:t>
            </a:r>
            <a:r>
              <a:rPr lang="gl-ES" sz="1600" b="1" u="sng" dirty="0">
                <a:solidFill>
                  <a:srgbClr val="506E94"/>
                </a:solidFill>
              </a:rPr>
              <a:t>imaxe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437588" y="3617297"/>
            <a:ext cx="6916034" cy="379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gl-ES" sz="1600" dirty="0" smtClean="0">
                <a:solidFill>
                  <a:srgbClr val="FF6600"/>
                </a:solidFill>
              </a:rPr>
              <a:t>2 - </a:t>
            </a:r>
            <a:r>
              <a:rPr lang="gl-ES" sz="1600" dirty="0" smtClean="0">
                <a:solidFill>
                  <a:srgbClr val="506E94"/>
                </a:solidFill>
              </a:rPr>
              <a:t>O </a:t>
            </a:r>
            <a:r>
              <a:rPr lang="gl-ES" sz="1600" dirty="0">
                <a:solidFill>
                  <a:srgbClr val="506E94"/>
                </a:solidFill>
              </a:rPr>
              <a:t>segundo aspecto máis importante é a </a:t>
            </a:r>
            <a:r>
              <a:rPr lang="gl-ES" sz="1600" b="1" u="sng" dirty="0">
                <a:solidFill>
                  <a:srgbClr val="506E94"/>
                </a:solidFill>
              </a:rPr>
              <a:t>mensaxe</a:t>
            </a:r>
            <a:r>
              <a:rPr lang="gl-ES" sz="1600" dirty="0">
                <a:solidFill>
                  <a:srgbClr val="506E94"/>
                </a:solidFill>
              </a:rPr>
              <a:t> de texto que se emprega</a:t>
            </a:r>
          </a:p>
        </p:txBody>
      </p:sp>
    </p:spTree>
    <p:extLst>
      <p:ext uri="{BB962C8B-B14F-4D97-AF65-F5344CB8AC3E}">
        <p14:creationId xmlns:p14="http://schemas.microsoft.com/office/powerpoint/2010/main" val="3460645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8" grpId="0" animBg="1"/>
      <p:bldP spid="10" grpId="0" animBg="1"/>
      <p:bldP spid="11" grpId="1" build="allAtOnce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43175" y="0"/>
            <a:ext cx="2900725" cy="320755"/>
          </a:xfrm>
        </p:spPr>
        <p:txBody>
          <a:bodyPr/>
          <a:lstStyle/>
          <a:p>
            <a:pPr algn="r"/>
            <a:r>
              <a:rPr lang="gl-ES" sz="1400" u="sng" dirty="0" smtClean="0">
                <a:solidFill>
                  <a:srgbClr val="506E94"/>
                </a:solidFill>
              </a:rPr>
              <a:t>Somos activos – somos saúde</a:t>
            </a:r>
            <a:endParaRPr lang="gl-ES" sz="1400" u="sng" dirty="0">
              <a:solidFill>
                <a:srgbClr val="506E94"/>
              </a:solidFill>
            </a:endParaRPr>
          </a:p>
        </p:txBody>
      </p:sp>
      <p:grpSp>
        <p:nvGrpSpPr>
          <p:cNvPr id="27" name="Agrupar 26"/>
          <p:cNvGrpSpPr/>
          <p:nvPr/>
        </p:nvGrpSpPr>
        <p:grpSpPr>
          <a:xfrm>
            <a:off x="1140354" y="611332"/>
            <a:ext cx="6863292" cy="6101084"/>
            <a:chOff x="437904" y="526137"/>
            <a:chExt cx="6863292" cy="6101084"/>
          </a:xfrm>
        </p:grpSpPr>
        <p:sp>
          <p:nvSpPr>
            <p:cNvPr id="11" name="Proceso alternativo 10"/>
            <p:cNvSpPr/>
            <p:nvPr/>
          </p:nvSpPr>
          <p:spPr>
            <a:xfrm>
              <a:off x="437904" y="1302895"/>
              <a:ext cx="1445086" cy="3875845"/>
            </a:xfrm>
            <a:prstGeom prst="flowChartAlternateProcess">
              <a:avLst/>
            </a:prstGeom>
            <a:solidFill>
              <a:srgbClr val="FF66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dirty="0" smtClean="0"/>
                <a:t>Define as necesidades e o </a:t>
              </a:r>
              <a:r>
                <a:rPr lang="es-ES" sz="1600" dirty="0" err="1" smtClean="0"/>
                <a:t>voso</a:t>
              </a:r>
              <a:r>
                <a:rPr lang="es-ES" sz="1600" dirty="0" smtClean="0"/>
                <a:t> </a:t>
              </a:r>
              <a:r>
                <a:rPr lang="es-ES" sz="1600" b="1" dirty="0" smtClean="0">
                  <a:solidFill>
                    <a:schemeClr val="accent3">
                      <a:lumMod val="75000"/>
                    </a:schemeClr>
                  </a:solidFill>
                </a:rPr>
                <a:t>OBXECTIVO XERAL </a:t>
              </a:r>
            </a:p>
            <a:p>
              <a:pPr algn="ctr"/>
              <a:r>
                <a:rPr lang="es-ES" sz="1000" dirty="0" smtClean="0"/>
                <a:t>(</a:t>
              </a:r>
              <a:r>
                <a:rPr lang="es-ES" sz="1000" dirty="0"/>
                <a:t>ex. Promover o </a:t>
              </a:r>
              <a:r>
                <a:rPr lang="es-ES" sz="1000" dirty="0" err="1"/>
                <a:t>emprego</a:t>
              </a:r>
              <a:r>
                <a:rPr lang="es-ES" sz="1000" dirty="0"/>
                <a:t> das </a:t>
              </a:r>
              <a:r>
                <a:rPr lang="es-ES" sz="1000" dirty="0" err="1"/>
                <a:t>escaleiras</a:t>
              </a:r>
              <a:r>
                <a:rPr lang="es-ES" sz="1000" dirty="0"/>
                <a:t>, incrementar o consumo de </a:t>
              </a:r>
              <a:r>
                <a:rPr lang="es-ES" sz="1000" dirty="0" err="1"/>
                <a:t>froitas</a:t>
              </a:r>
              <a:r>
                <a:rPr lang="es-ES" sz="1000" dirty="0"/>
                <a:t>, etc.)</a:t>
              </a:r>
            </a:p>
            <a:p>
              <a:pPr algn="ctr"/>
              <a:r>
                <a:rPr lang="es-ES" sz="1600" dirty="0" smtClean="0"/>
                <a:t>e a </a:t>
              </a:r>
              <a:r>
                <a:rPr lang="es-ES" sz="1600" b="1" dirty="0" smtClean="0">
                  <a:solidFill>
                    <a:srgbClr val="0679A3"/>
                  </a:solidFill>
                </a:rPr>
                <a:t>POBOACIÓN</a:t>
              </a:r>
              <a:r>
                <a:rPr lang="es-ES" sz="1600" dirty="0" smtClean="0">
                  <a:solidFill>
                    <a:srgbClr val="0679A3"/>
                  </a:solidFill>
                </a:rPr>
                <a:t> </a:t>
              </a:r>
              <a:r>
                <a:rPr lang="es-ES" sz="1600" dirty="0" smtClean="0"/>
                <a:t>á que </a:t>
              </a:r>
              <a:r>
                <a:rPr lang="es-ES" sz="1600" dirty="0" err="1" smtClean="0"/>
                <a:t>vai</a:t>
              </a:r>
              <a:r>
                <a:rPr lang="es-ES" sz="1600" dirty="0" smtClean="0"/>
                <a:t> </a:t>
              </a:r>
              <a:r>
                <a:rPr lang="es-ES" sz="1600" dirty="0" err="1" smtClean="0"/>
                <a:t>deseñada</a:t>
              </a:r>
              <a:r>
                <a:rPr lang="es-ES" sz="1600" dirty="0" smtClean="0"/>
                <a:t> </a:t>
              </a:r>
              <a:r>
                <a:rPr lang="es-ES" sz="1000" dirty="0" smtClean="0"/>
                <a:t>(profes, alumnos, </a:t>
              </a:r>
              <a:r>
                <a:rPr lang="es-ES" sz="1000" dirty="0" err="1" smtClean="0"/>
                <a:t>pais</a:t>
              </a:r>
              <a:r>
                <a:rPr lang="es-ES" sz="1000" dirty="0" smtClean="0"/>
                <a:t>, etc.)</a:t>
              </a:r>
            </a:p>
            <a:p>
              <a:pPr algn="ctr"/>
              <a:r>
                <a:rPr lang="es-ES" dirty="0" smtClean="0"/>
                <a:t> </a:t>
              </a:r>
              <a:endParaRPr lang="es-ES" sz="1200" dirty="0"/>
            </a:p>
          </p:txBody>
        </p:sp>
        <p:sp>
          <p:nvSpPr>
            <p:cNvPr id="12" name="Proceso alternativo 11"/>
            <p:cNvSpPr/>
            <p:nvPr/>
          </p:nvSpPr>
          <p:spPr>
            <a:xfrm>
              <a:off x="2243973" y="1312960"/>
              <a:ext cx="1445086" cy="3875845"/>
            </a:xfrm>
            <a:prstGeom prst="flowChartAlternateProcess">
              <a:avLst/>
            </a:prstGeom>
            <a:solidFill>
              <a:srgbClr val="FF66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dirty="0" err="1" smtClean="0"/>
                <a:t>Listade</a:t>
              </a:r>
              <a:r>
                <a:rPr lang="es-ES" sz="1600" dirty="0" smtClean="0"/>
                <a:t> os </a:t>
              </a:r>
              <a:r>
                <a:rPr lang="es-ES" sz="1600" dirty="0" err="1"/>
                <a:t>vosos</a:t>
              </a:r>
              <a:r>
                <a:rPr lang="es-ES" sz="1600" dirty="0"/>
                <a:t> </a:t>
              </a:r>
              <a:r>
                <a:rPr lang="es-ES" sz="1600" dirty="0" smtClean="0"/>
                <a:t> </a:t>
              </a:r>
              <a:r>
                <a:rPr lang="es-ES" sz="1600" dirty="0" smtClean="0">
                  <a:solidFill>
                    <a:srgbClr val="0679A3"/>
                  </a:solidFill>
                </a:rPr>
                <a:t>RECURSOS</a:t>
              </a:r>
              <a:r>
                <a:rPr lang="es-ES" sz="1600" dirty="0" smtClean="0"/>
                <a:t> e que tipo de actividades </a:t>
              </a:r>
              <a:r>
                <a:rPr lang="es-ES" sz="1600" dirty="0" err="1" smtClean="0"/>
                <a:t>podedes</a:t>
              </a:r>
              <a:r>
                <a:rPr lang="es-ES" sz="1600" dirty="0" smtClean="0"/>
                <a:t> </a:t>
              </a:r>
              <a:r>
                <a:rPr lang="es-ES" sz="1600" dirty="0" err="1" smtClean="0"/>
                <a:t>deseñar</a:t>
              </a:r>
              <a:r>
                <a:rPr lang="es-ES" sz="1600" dirty="0" smtClean="0"/>
                <a:t> segundo eles</a:t>
              </a:r>
            </a:p>
            <a:p>
              <a:pPr algn="ctr"/>
              <a:r>
                <a:rPr lang="es-ES" sz="1600" dirty="0" smtClean="0"/>
                <a:t> </a:t>
              </a:r>
              <a:r>
                <a:rPr lang="es-ES" sz="1000" dirty="0" smtClean="0"/>
                <a:t>(posters, videos, blog, etc.)</a:t>
              </a:r>
            </a:p>
            <a:p>
              <a:pPr algn="ctr"/>
              <a:r>
                <a:rPr lang="es-ES" sz="1000" dirty="0" smtClean="0"/>
                <a:t> </a:t>
              </a:r>
              <a:r>
                <a:rPr lang="es-ES" sz="1600" dirty="0" smtClean="0"/>
                <a:t>para asegurar a </a:t>
              </a:r>
              <a:r>
                <a:rPr lang="es-ES" sz="1600" b="1" dirty="0" err="1" smtClean="0"/>
                <a:t>viabilidade</a:t>
              </a:r>
              <a:endParaRPr lang="es-ES" sz="1600" b="1" dirty="0" smtClean="0"/>
            </a:p>
          </p:txBody>
        </p:sp>
        <p:sp>
          <p:nvSpPr>
            <p:cNvPr id="13" name="Proceso alternativo 12"/>
            <p:cNvSpPr/>
            <p:nvPr/>
          </p:nvSpPr>
          <p:spPr>
            <a:xfrm>
              <a:off x="4050042" y="1323909"/>
              <a:ext cx="1445086" cy="3875845"/>
            </a:xfrm>
            <a:prstGeom prst="flowChartAlternateProcess">
              <a:avLst/>
            </a:prstGeom>
            <a:solidFill>
              <a:srgbClr val="FF66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dirty="0" err="1" smtClean="0"/>
                <a:t>Definide</a:t>
              </a:r>
              <a:r>
                <a:rPr lang="es-ES" sz="1600" dirty="0" smtClean="0"/>
                <a:t> o </a:t>
              </a:r>
              <a:r>
                <a:rPr lang="es-ES" sz="1600" b="1" dirty="0" smtClean="0">
                  <a:solidFill>
                    <a:srgbClr val="0679A3"/>
                  </a:solidFill>
                </a:rPr>
                <a:t>PLAN DE </a:t>
              </a:r>
              <a:r>
                <a:rPr lang="es-ES" sz="1600" b="1" dirty="0">
                  <a:solidFill>
                    <a:srgbClr val="0679A3"/>
                  </a:solidFill>
                </a:rPr>
                <a:t>ACTUACIÓN</a:t>
              </a:r>
            </a:p>
            <a:p>
              <a:pPr algn="ctr"/>
              <a:r>
                <a:rPr lang="es-ES" sz="1000" dirty="0" smtClean="0"/>
                <a:t>(actividades a realizar, </a:t>
              </a:r>
              <a:r>
                <a:rPr lang="es-ES" sz="1000" dirty="0" err="1" smtClean="0"/>
                <a:t>quen</a:t>
              </a:r>
              <a:r>
                <a:rPr lang="es-ES" sz="1000" dirty="0" smtClean="0"/>
                <a:t> se responsabiliza de cada actuación, cando ten que estar finalizada e cando </a:t>
              </a:r>
              <a:r>
                <a:rPr lang="es-ES" sz="1000" dirty="0" err="1" smtClean="0"/>
                <a:t>temos</a:t>
              </a:r>
              <a:r>
                <a:rPr lang="es-ES" sz="1000" dirty="0" smtClean="0"/>
                <a:t> que ter o producto final </a:t>
              </a:r>
              <a:r>
                <a:rPr lang="es-ES" sz="1600" dirty="0" smtClean="0"/>
                <a:t>[</a:t>
              </a:r>
              <a:r>
                <a:rPr lang="es-ES" sz="1200" dirty="0" smtClean="0"/>
                <a:t>ELABORADE UN </a:t>
              </a:r>
              <a:r>
                <a:rPr lang="es-ES" sz="1200" b="1" dirty="0" smtClean="0">
                  <a:solidFill>
                    <a:srgbClr val="0679A3"/>
                  </a:solidFill>
                </a:rPr>
                <a:t>CRONOGRAMA</a:t>
              </a:r>
              <a:r>
                <a:rPr lang="es-ES" sz="1600" dirty="0" smtClean="0"/>
                <a:t>]</a:t>
              </a:r>
              <a:endParaRPr lang="es-ES" sz="1200" dirty="0"/>
            </a:p>
          </p:txBody>
        </p:sp>
        <p:sp>
          <p:nvSpPr>
            <p:cNvPr id="14" name="Proceso alternativo 13"/>
            <p:cNvSpPr/>
            <p:nvPr/>
          </p:nvSpPr>
          <p:spPr>
            <a:xfrm>
              <a:off x="5856110" y="1312960"/>
              <a:ext cx="1445086" cy="3875845"/>
            </a:xfrm>
            <a:prstGeom prst="flowChartAlternateProcess">
              <a:avLst/>
            </a:prstGeom>
            <a:solidFill>
              <a:srgbClr val="FF66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600" b="1" dirty="0" smtClean="0">
                  <a:solidFill>
                    <a:srgbClr val="0679A3"/>
                  </a:solidFill>
                </a:rPr>
                <a:t>EXECUCIÓN</a:t>
              </a:r>
              <a:r>
                <a:rPr lang="es-ES" sz="1600" dirty="0" smtClean="0"/>
                <a:t> e </a:t>
              </a:r>
              <a:r>
                <a:rPr lang="es-ES" sz="1600" b="1" dirty="0" smtClean="0">
                  <a:solidFill>
                    <a:srgbClr val="0679A3"/>
                  </a:solidFill>
                </a:rPr>
                <a:t>AVALIACIÓN</a:t>
              </a:r>
            </a:p>
            <a:p>
              <a:pPr algn="ctr"/>
              <a:r>
                <a:rPr lang="es-ES" sz="1000" dirty="0" smtClean="0"/>
                <a:t>(lanzar a </a:t>
              </a:r>
              <a:r>
                <a:rPr lang="es-ES" sz="1000" dirty="0" err="1" smtClean="0"/>
                <a:t>vosa</a:t>
              </a:r>
              <a:r>
                <a:rPr lang="es-ES" sz="1000" dirty="0" smtClean="0"/>
                <a:t> campaña e </a:t>
              </a:r>
              <a:r>
                <a:rPr lang="es-ES" sz="1000" dirty="0" err="1" smtClean="0"/>
                <a:t>avaliar</a:t>
              </a:r>
              <a:r>
                <a:rPr lang="es-ES" sz="1000" dirty="0" smtClean="0"/>
                <a:t> con indicadores o éxito </a:t>
              </a:r>
              <a:r>
                <a:rPr lang="es-ES" sz="1000" dirty="0" err="1" smtClean="0"/>
                <a:t>acadado</a:t>
              </a:r>
              <a:r>
                <a:rPr lang="es-ES" sz="1000" dirty="0" smtClean="0"/>
                <a:t>) </a:t>
              </a:r>
            </a:p>
            <a:p>
              <a:pPr algn="ctr"/>
              <a:r>
                <a:rPr lang="es-ES" sz="1000" dirty="0" smtClean="0"/>
                <a:t>[Reflexión sobre todo o proceso]</a:t>
              </a:r>
              <a:endParaRPr lang="es-ES" sz="1200" dirty="0"/>
            </a:p>
          </p:txBody>
        </p:sp>
        <p:sp>
          <p:nvSpPr>
            <p:cNvPr id="15" name="Proceso alternativo 14"/>
            <p:cNvSpPr/>
            <p:nvPr/>
          </p:nvSpPr>
          <p:spPr>
            <a:xfrm>
              <a:off x="437904" y="5410630"/>
              <a:ext cx="1445086" cy="501577"/>
            </a:xfrm>
            <a:prstGeom prst="flowChartAlternateProcess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 smtClean="0"/>
                <a:t>NECESIDADES</a:t>
              </a:r>
              <a:endParaRPr lang="es-ES" sz="1200" dirty="0"/>
            </a:p>
          </p:txBody>
        </p:sp>
        <p:sp>
          <p:nvSpPr>
            <p:cNvPr id="16" name="Proceso alternativo 15"/>
            <p:cNvSpPr/>
            <p:nvPr/>
          </p:nvSpPr>
          <p:spPr>
            <a:xfrm>
              <a:off x="2243973" y="5424296"/>
              <a:ext cx="1445086" cy="501577"/>
            </a:xfrm>
            <a:prstGeom prst="flowChartAlternateProcess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 smtClean="0"/>
                <a:t>RECURSOS DISPOÑIBLES</a:t>
              </a:r>
              <a:endParaRPr lang="es-ES" sz="1200" dirty="0"/>
            </a:p>
          </p:txBody>
        </p:sp>
        <p:sp>
          <p:nvSpPr>
            <p:cNvPr id="17" name="Proceso alternativo 16"/>
            <p:cNvSpPr/>
            <p:nvPr/>
          </p:nvSpPr>
          <p:spPr>
            <a:xfrm>
              <a:off x="3998088" y="5424296"/>
              <a:ext cx="1497039" cy="501577"/>
            </a:xfrm>
            <a:prstGeom prst="flowChartAlternateProcess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 smtClean="0"/>
                <a:t>ACTIVIDADES / IMPLEMENTACIÓN</a:t>
              </a:r>
              <a:endParaRPr lang="es-ES" sz="1200" dirty="0"/>
            </a:p>
          </p:txBody>
        </p:sp>
        <p:sp>
          <p:nvSpPr>
            <p:cNvPr id="18" name="Proceso alternativo 17"/>
            <p:cNvSpPr/>
            <p:nvPr/>
          </p:nvSpPr>
          <p:spPr>
            <a:xfrm>
              <a:off x="5856110" y="5410630"/>
              <a:ext cx="1445086" cy="501577"/>
            </a:xfrm>
            <a:prstGeom prst="flowChartAlternateProcess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 smtClean="0"/>
                <a:t>RESULTADOS</a:t>
              </a:r>
              <a:endParaRPr lang="es-ES" sz="1200" dirty="0"/>
            </a:p>
          </p:txBody>
        </p:sp>
        <p:sp>
          <p:nvSpPr>
            <p:cNvPr id="19" name="Flecha derecha 18"/>
            <p:cNvSpPr/>
            <p:nvPr/>
          </p:nvSpPr>
          <p:spPr>
            <a:xfrm>
              <a:off x="437904" y="6125644"/>
              <a:ext cx="5057224" cy="501577"/>
            </a:xfrm>
            <a:prstGeom prst="rightArrow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/>
                <a:t>COMO SE FARÁ</a:t>
              </a:r>
              <a:endParaRPr lang="es-ES" sz="1400" dirty="0"/>
            </a:p>
          </p:txBody>
        </p:sp>
        <p:sp>
          <p:nvSpPr>
            <p:cNvPr id="20" name="Flecha derecha 19"/>
            <p:cNvSpPr/>
            <p:nvPr/>
          </p:nvSpPr>
          <p:spPr>
            <a:xfrm>
              <a:off x="5892374" y="6125644"/>
              <a:ext cx="1408822" cy="498583"/>
            </a:xfrm>
            <a:prstGeom prst="rightArrow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 smtClean="0"/>
                <a:t>¿PARA QUÉ?</a:t>
              </a:r>
              <a:endParaRPr lang="es-ES" sz="1400" dirty="0"/>
            </a:p>
          </p:txBody>
        </p:sp>
        <p:sp>
          <p:nvSpPr>
            <p:cNvPr id="21" name="Proceso alternativo 20"/>
            <p:cNvSpPr/>
            <p:nvPr/>
          </p:nvSpPr>
          <p:spPr>
            <a:xfrm>
              <a:off x="437904" y="526137"/>
              <a:ext cx="6863292" cy="645375"/>
            </a:xfrm>
            <a:prstGeom prst="flowChartAlternateProcess">
              <a:avLst/>
            </a:prstGeom>
            <a:solidFill>
              <a:srgbClr val="FF66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400" b="1" dirty="0" smtClean="0"/>
                <a:t>FINALIDADE </a:t>
              </a:r>
              <a:r>
                <a:rPr lang="es-ES" sz="2400" b="1" dirty="0" smtClean="0">
                  <a:latin typeface="Wingdings"/>
                  <a:ea typeface="Wingdings"/>
                  <a:cs typeface="Wingdings"/>
                  <a:sym typeface="Wingdings"/>
                </a:rPr>
                <a:t></a:t>
              </a:r>
              <a:r>
                <a:rPr lang="es-ES" sz="2400" b="1" dirty="0" smtClean="0">
                  <a:sym typeface="Wingdings"/>
                </a:rPr>
                <a:t> OBXECTIVO XERAL</a:t>
              </a:r>
              <a:endParaRPr lang="es-ES" sz="2400" b="1" dirty="0"/>
            </a:p>
          </p:txBody>
        </p:sp>
        <p:sp>
          <p:nvSpPr>
            <p:cNvPr id="24" name="Flecha curvada hacia abajo 23"/>
            <p:cNvSpPr/>
            <p:nvPr/>
          </p:nvSpPr>
          <p:spPr>
            <a:xfrm>
              <a:off x="1707828" y="1302895"/>
              <a:ext cx="864862" cy="350359"/>
            </a:xfrm>
            <a:prstGeom prst="curvedDownArrow">
              <a:avLst>
                <a:gd name="adj1" fmla="val 50000"/>
                <a:gd name="adj2" fmla="val 50000"/>
                <a:gd name="adj3" fmla="val 25000"/>
              </a:avLst>
            </a:prstGeom>
            <a:solidFill>
              <a:schemeClr val="accent3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25" name="Flecha curvada hacia abajo 24"/>
            <p:cNvSpPr/>
            <p:nvPr/>
          </p:nvSpPr>
          <p:spPr>
            <a:xfrm>
              <a:off x="5264938" y="1323909"/>
              <a:ext cx="864862" cy="350359"/>
            </a:xfrm>
            <a:prstGeom prst="curvedDownArrow">
              <a:avLst>
                <a:gd name="adj1" fmla="val 50000"/>
                <a:gd name="adj2" fmla="val 50000"/>
                <a:gd name="adj3" fmla="val 25000"/>
              </a:avLst>
            </a:prstGeom>
            <a:solidFill>
              <a:schemeClr val="accent3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26" name="Flecha curvada hacia abajo 25"/>
            <p:cNvSpPr/>
            <p:nvPr/>
          </p:nvSpPr>
          <p:spPr>
            <a:xfrm>
              <a:off x="3435819" y="1323909"/>
              <a:ext cx="864862" cy="350359"/>
            </a:xfrm>
            <a:prstGeom prst="curvedDownArrow">
              <a:avLst>
                <a:gd name="adj1" fmla="val 50000"/>
                <a:gd name="adj2" fmla="val 50000"/>
                <a:gd name="adj3" fmla="val 25000"/>
              </a:avLst>
            </a:prstGeom>
            <a:solidFill>
              <a:schemeClr val="accent3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</p:grpSp>
      <p:pic>
        <p:nvPicPr>
          <p:cNvPr id="28" name="Imagen 27" descr="zapato-imagen-animada-012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992" y="0"/>
            <a:ext cx="900008" cy="900008"/>
          </a:xfrm>
          <a:prstGeom prst="rect">
            <a:avLst/>
          </a:prstGeom>
        </p:spPr>
      </p:pic>
      <p:sp>
        <p:nvSpPr>
          <p:cNvPr id="22" name="Proceso alternativo 21"/>
          <p:cNvSpPr/>
          <p:nvPr/>
        </p:nvSpPr>
        <p:spPr>
          <a:xfrm>
            <a:off x="192112" y="611332"/>
            <a:ext cx="843157" cy="5951858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s-ES" sz="2800" dirty="0" smtClean="0">
                <a:solidFill>
                  <a:srgbClr val="0679A3"/>
                </a:solidFill>
              </a:rPr>
              <a:t>M</a:t>
            </a:r>
            <a:r>
              <a:rPr lang="es-ES" sz="2800" dirty="0">
                <a:solidFill>
                  <a:srgbClr val="0679A3"/>
                </a:solidFill>
              </a:rPr>
              <a:t>O</a:t>
            </a:r>
            <a:r>
              <a:rPr lang="es-ES" sz="2800" dirty="0" smtClean="0">
                <a:solidFill>
                  <a:srgbClr val="0679A3"/>
                </a:solidFill>
              </a:rPr>
              <a:t>DELO LÓXICO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3818594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85466" y="900008"/>
            <a:ext cx="4624066" cy="184328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</a:pPr>
            <a:r>
              <a:rPr lang="gl-ES" sz="1800" b="0" dirty="0" smtClean="0">
                <a:solidFill>
                  <a:srgbClr val="0679A3"/>
                </a:solidFill>
              </a:rPr>
              <a:t>Coma exemplo imos ver como é a campaña que fixo a Consellería de Sanidade para </a:t>
            </a:r>
            <a:r>
              <a:rPr lang="gl-ES" sz="1800" dirty="0" smtClean="0">
                <a:solidFill>
                  <a:srgbClr val="0679A3"/>
                </a:solidFill>
              </a:rPr>
              <a:t>promover o emprego das escaleiras </a:t>
            </a:r>
            <a:r>
              <a:rPr lang="gl-ES" sz="1800" b="0" dirty="0" smtClean="0">
                <a:solidFill>
                  <a:srgbClr val="0679A3"/>
                </a:solidFill>
              </a:rPr>
              <a:t>e fomentar os </a:t>
            </a:r>
            <a:r>
              <a:rPr lang="gl-ES" sz="1800" dirty="0" smtClean="0">
                <a:solidFill>
                  <a:srgbClr val="0679A3"/>
                </a:solidFill>
              </a:rPr>
              <a:t>desprazamentos a pé</a:t>
            </a:r>
            <a:r>
              <a:rPr lang="gl-ES" sz="1800" b="0" dirty="0" smtClean="0">
                <a:solidFill>
                  <a:srgbClr val="0679A3"/>
                </a:solidFill>
              </a:rPr>
              <a:t>.</a:t>
            </a:r>
          </a:p>
          <a:p>
            <a:pPr marL="0" indent="0" algn="just">
              <a:lnSpc>
                <a:spcPct val="120000"/>
              </a:lnSpc>
            </a:pPr>
            <a:r>
              <a:rPr lang="gl-ES" sz="1200" b="0" dirty="0" smtClean="0">
                <a:solidFill>
                  <a:srgbClr val="0679A3"/>
                </a:solidFill>
              </a:rPr>
              <a:t>(*premede na imaxe para acceder á documentación)</a:t>
            </a:r>
          </a:p>
          <a:p>
            <a:endParaRPr lang="gl-ES" dirty="0" smtClean="0"/>
          </a:p>
          <a:p>
            <a:endParaRPr lang="gl-ES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469340" y="6599"/>
            <a:ext cx="2900725" cy="320755"/>
          </a:xfrm>
        </p:spPr>
        <p:txBody>
          <a:bodyPr/>
          <a:lstStyle/>
          <a:p>
            <a:pPr algn="r"/>
            <a:r>
              <a:rPr lang="gl-ES" sz="1400" u="sng" dirty="0" smtClean="0">
                <a:solidFill>
                  <a:srgbClr val="506E94"/>
                </a:solidFill>
              </a:rPr>
              <a:t>Somos activos – somos saúde</a:t>
            </a:r>
            <a:endParaRPr lang="gl-ES" sz="1400" u="sng" dirty="0">
              <a:solidFill>
                <a:srgbClr val="506E94"/>
              </a:solidFill>
            </a:endParaRPr>
          </a:p>
        </p:txBody>
      </p:sp>
      <p:pic>
        <p:nvPicPr>
          <p:cNvPr id="5" name="Imagen 4" descr="zapato-imagen-animada-012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992" y="0"/>
            <a:ext cx="900008" cy="900008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403494" y="5051865"/>
            <a:ext cx="4506038" cy="174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800"/>
              </a:spcBef>
            </a:pPr>
            <a:r>
              <a:rPr lang="gl-ES" b="1" dirty="0" smtClean="0">
                <a:solidFill>
                  <a:schemeClr val="accent6">
                    <a:lumMod val="50000"/>
                  </a:schemeClr>
                </a:solidFill>
                <a:latin typeface="Lucida Grande"/>
                <a:ea typeface="Lucida Grande"/>
                <a:cs typeface="Lucida Grande"/>
              </a:rPr>
              <a:t>⏏</a:t>
            </a:r>
            <a:r>
              <a:rPr lang="gl-ES" b="1" dirty="0" smtClean="0">
                <a:solidFill>
                  <a:schemeClr val="accent6">
                    <a:lumMod val="50000"/>
                  </a:schemeClr>
                </a:solidFill>
              </a:rPr>
              <a:t> Podedes facer a vosa campaña tomando coma exemplo este modelo, así que comezade no voso grupo escollendo un tema </a:t>
            </a:r>
            <a:r>
              <a:rPr lang="gl-ES" b="1" u="sng" dirty="0" smtClean="0">
                <a:solidFill>
                  <a:schemeClr val="accent6">
                    <a:lumMod val="50000"/>
                  </a:schemeClr>
                </a:solidFill>
              </a:rPr>
              <a:t>obxectivo</a:t>
            </a:r>
            <a:r>
              <a:rPr lang="gl-ES" b="1" dirty="0" smtClean="0">
                <a:solidFill>
                  <a:schemeClr val="accent6">
                    <a:lumMod val="50000"/>
                  </a:schemeClr>
                </a:solidFill>
              </a:rPr>
              <a:t> e facede unha primeira </a:t>
            </a:r>
            <a:r>
              <a:rPr lang="gl-ES" b="1" u="sng" dirty="0" smtClean="0">
                <a:solidFill>
                  <a:schemeClr val="accent6">
                    <a:lumMod val="50000"/>
                  </a:schemeClr>
                </a:solidFill>
              </a:rPr>
              <a:t>cascada de ideas</a:t>
            </a:r>
            <a:r>
              <a:rPr lang="gl-ES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gl-E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285466" y="3129212"/>
            <a:ext cx="4624066" cy="1412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800"/>
              </a:spcBef>
            </a:pPr>
            <a:r>
              <a:rPr lang="gl-ES" b="1" dirty="0" smtClean="0">
                <a:solidFill>
                  <a:srgbClr val="0679A3"/>
                </a:solidFill>
              </a:rPr>
              <a:t>Se vos fixades, esa campaña de promoción emprega diferentes formatos de presentación (tipos de carteis e pegatinas, infografías, etc.) e tamén ten diferente tipos de mensaxes.</a:t>
            </a:r>
            <a:endParaRPr lang="gl-ES" b="1" dirty="0">
              <a:solidFill>
                <a:srgbClr val="0679A3"/>
              </a:solidFill>
            </a:endParaRPr>
          </a:p>
        </p:txBody>
      </p:sp>
      <p:pic>
        <p:nvPicPr>
          <p:cNvPr id="8" name="Imagen 7" descr="Cartel principal.pdf">
            <a:hlinkClick r:id="rId4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443" y="778506"/>
            <a:ext cx="997932" cy="2042005"/>
          </a:xfrm>
          <a:prstGeom prst="rect">
            <a:avLst/>
          </a:prstGeom>
        </p:spPr>
      </p:pic>
      <p:grpSp>
        <p:nvGrpSpPr>
          <p:cNvPr id="17" name="Agrupar 16"/>
          <p:cNvGrpSpPr/>
          <p:nvPr/>
        </p:nvGrpSpPr>
        <p:grpSpPr>
          <a:xfrm>
            <a:off x="5121519" y="2820511"/>
            <a:ext cx="3660799" cy="2041743"/>
            <a:chOff x="4572000" y="3406776"/>
            <a:chExt cx="2727184" cy="1491355"/>
          </a:xfrm>
        </p:grpSpPr>
        <p:pic>
          <p:nvPicPr>
            <p:cNvPr id="9" name="Imagen 8" descr="Cartel de reforzo.pdf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3406776"/>
              <a:ext cx="1285629" cy="1073384"/>
            </a:xfrm>
            <a:prstGeom prst="rect">
              <a:avLst/>
            </a:prstGeom>
          </p:spPr>
        </p:pic>
        <p:pic>
          <p:nvPicPr>
            <p:cNvPr id="10" name="Imagen 9" descr="Cartel de reforzo.pdf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0409" y="3406776"/>
              <a:ext cx="1285630" cy="1073384"/>
            </a:xfrm>
            <a:prstGeom prst="rect">
              <a:avLst/>
            </a:prstGeom>
          </p:spPr>
        </p:pic>
        <p:pic>
          <p:nvPicPr>
            <p:cNvPr id="14" name="Imagen 13" descr="Carteis para os chanzos das escaleiras.pdf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634" y="4562297"/>
              <a:ext cx="2657550" cy="335834"/>
            </a:xfrm>
            <a:prstGeom prst="rect">
              <a:avLst/>
            </a:prstGeom>
          </p:spPr>
        </p:pic>
      </p:grpSp>
      <p:grpSp>
        <p:nvGrpSpPr>
          <p:cNvPr id="16" name="Agrupar 15"/>
          <p:cNvGrpSpPr/>
          <p:nvPr/>
        </p:nvGrpSpPr>
        <p:grpSpPr>
          <a:xfrm>
            <a:off x="6847266" y="900008"/>
            <a:ext cx="1618412" cy="1531466"/>
            <a:chOff x="7434786" y="3500367"/>
            <a:chExt cx="1618412" cy="1531466"/>
          </a:xfrm>
        </p:grpSpPr>
        <p:pic>
          <p:nvPicPr>
            <p:cNvPr id="11" name="Imagen 10" descr="Cartel -Mellor a Pé!-.pdf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4786" y="3500367"/>
              <a:ext cx="1618412" cy="436772"/>
            </a:xfrm>
            <a:prstGeom prst="rect">
              <a:avLst/>
            </a:prstGeom>
          </p:spPr>
        </p:pic>
        <p:pic>
          <p:nvPicPr>
            <p:cNvPr id="12" name="Imagen 11" descr="Carteis adhesivos -Pegadas guía-.pdf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96864" y="3913665"/>
              <a:ext cx="217059" cy="543020"/>
            </a:xfrm>
            <a:prstGeom prst="rect">
              <a:avLst/>
            </a:prstGeom>
          </p:spPr>
        </p:pic>
        <p:pic>
          <p:nvPicPr>
            <p:cNvPr id="13" name="Imagen 12" descr="Carteis adhesivos -Pegadas guía-.pdf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9806" y="4185175"/>
              <a:ext cx="217058" cy="543020"/>
            </a:xfrm>
            <a:prstGeom prst="rect">
              <a:avLst/>
            </a:prstGeom>
          </p:spPr>
        </p:pic>
        <p:pic>
          <p:nvPicPr>
            <p:cNvPr id="15" name="Imagen 14" descr="Carteis adhesivos -Pegadas guía-.pdf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140734" y="4488813"/>
              <a:ext cx="217059" cy="543020"/>
            </a:xfrm>
            <a:prstGeom prst="rect">
              <a:avLst/>
            </a:prstGeom>
          </p:spPr>
        </p:pic>
      </p:grpSp>
      <p:graphicFrame>
        <p:nvGraphicFramePr>
          <p:cNvPr id="19" name="Diagrama 18"/>
          <p:cNvGraphicFramePr/>
          <p:nvPr>
            <p:extLst>
              <p:ext uri="{D42A27DB-BD31-4B8C-83A1-F6EECF244321}">
                <p14:modId xmlns:p14="http://schemas.microsoft.com/office/powerpoint/2010/main" val="2185944464"/>
              </p:ext>
            </p:extLst>
          </p:nvPr>
        </p:nvGraphicFramePr>
        <p:xfrm>
          <a:off x="6847266" y="5079802"/>
          <a:ext cx="2278057" cy="1717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pSp>
        <p:nvGrpSpPr>
          <p:cNvPr id="20" name="Agrupar 19"/>
          <p:cNvGrpSpPr/>
          <p:nvPr/>
        </p:nvGrpSpPr>
        <p:grpSpPr>
          <a:xfrm>
            <a:off x="5005586" y="5421302"/>
            <a:ext cx="1719940" cy="1035170"/>
            <a:chOff x="0" y="0"/>
            <a:chExt cx="2278057" cy="1717156"/>
          </a:xfrm>
        </p:grpSpPr>
        <p:sp>
          <p:nvSpPr>
            <p:cNvPr id="21" name="Rectángulo redondeado 20"/>
            <p:cNvSpPr/>
            <p:nvPr/>
          </p:nvSpPr>
          <p:spPr>
            <a:xfrm>
              <a:off x="0" y="0"/>
              <a:ext cx="2278057" cy="171715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75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Rectángulo 21"/>
            <p:cNvSpPr/>
            <p:nvPr/>
          </p:nvSpPr>
          <p:spPr>
            <a:xfrm>
              <a:off x="0" y="572907"/>
              <a:ext cx="2278057" cy="5151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gl-ES" sz="2000" kern="1200" smtClean="0"/>
                <a:t>OBXECTIVO</a:t>
              </a:r>
              <a:endParaRPr lang="gl-ES" sz="11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2191588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Graphic spid="19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443175" y="17643"/>
            <a:ext cx="2900725" cy="320755"/>
          </a:xfrm>
        </p:spPr>
        <p:txBody>
          <a:bodyPr/>
          <a:lstStyle/>
          <a:p>
            <a:pPr algn="r"/>
            <a:r>
              <a:rPr lang="gl-ES" sz="1400" u="sng" dirty="0" smtClean="0">
                <a:solidFill>
                  <a:srgbClr val="506E94"/>
                </a:solidFill>
              </a:rPr>
              <a:t>Somos activos – somos saúde</a:t>
            </a:r>
            <a:endParaRPr lang="gl-ES" sz="1400" u="sng" dirty="0">
              <a:solidFill>
                <a:srgbClr val="506E94"/>
              </a:solidFill>
            </a:endParaRPr>
          </a:p>
        </p:txBody>
      </p:sp>
      <p:pic>
        <p:nvPicPr>
          <p:cNvPr id="5" name="Imagen 4" descr="zapato-imagen-animada-0126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992" y="0"/>
            <a:ext cx="900008" cy="900008"/>
          </a:xfrm>
          <a:prstGeom prst="rect">
            <a:avLst/>
          </a:prstGeom>
        </p:spPr>
      </p:pic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96559"/>
              </p:ext>
            </p:extLst>
          </p:nvPr>
        </p:nvGraphicFramePr>
        <p:xfrm>
          <a:off x="-577850" y="1567207"/>
          <a:ext cx="10106025" cy="377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Documento" r:id="rId6" imgW="5753100" imgH="2146300" progId="Word.Document.12">
                  <p:embed/>
                </p:oleObj>
              </mc:Choice>
              <mc:Fallback>
                <p:oleObj name="Documento" r:id="rId6" imgW="5753100" imgH="2146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577850" y="1567207"/>
                        <a:ext cx="10106025" cy="377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469607" y="948322"/>
            <a:ext cx="8058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>
                <a:solidFill>
                  <a:schemeClr val="accent6"/>
                </a:solidFill>
              </a:rPr>
              <a:t>*EIQUÍ TEDES UNHA TÁBOA EXEMPLO DE CÓMO PODEDES ORGANIZAR O VOSO PROXECTO</a:t>
            </a:r>
            <a:endParaRPr lang="es-ES" sz="16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507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443175" y="0"/>
            <a:ext cx="2900725" cy="320755"/>
          </a:xfrm>
        </p:spPr>
        <p:txBody>
          <a:bodyPr/>
          <a:lstStyle/>
          <a:p>
            <a:pPr algn="r"/>
            <a:r>
              <a:rPr lang="gl-ES" sz="1400" u="sng" dirty="0" smtClean="0">
                <a:solidFill>
                  <a:srgbClr val="506E94"/>
                </a:solidFill>
              </a:rPr>
              <a:t>Somos activos – somos saúde</a:t>
            </a:r>
            <a:endParaRPr lang="gl-ES" sz="1400" u="sng" dirty="0">
              <a:solidFill>
                <a:srgbClr val="506E94"/>
              </a:solidFill>
            </a:endParaRPr>
          </a:p>
        </p:txBody>
      </p:sp>
      <p:pic>
        <p:nvPicPr>
          <p:cNvPr id="5" name="Imagen 4" descr="zapato-imagen-animada-0126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992" y="0"/>
            <a:ext cx="900008" cy="90000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69607" y="526137"/>
            <a:ext cx="805803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 smtClean="0">
                <a:solidFill>
                  <a:schemeClr val="accent6"/>
                </a:solidFill>
              </a:rPr>
              <a:t>*VISUALIZADE UN EXEMPLO DE CAMPAÑA QUE FOI TODO UN ÉXITO NA </a:t>
            </a:r>
          </a:p>
          <a:p>
            <a:pPr algn="ctr"/>
            <a:r>
              <a:rPr lang="es-ES" sz="1600" dirty="0" smtClean="0">
                <a:solidFill>
                  <a:schemeClr val="accent6"/>
                </a:solidFill>
              </a:rPr>
              <a:t>PROMOCIÓN DO EMPREGO DAS ESCALEIRAS</a:t>
            </a:r>
            <a:endParaRPr lang="es-ES" sz="1600" dirty="0">
              <a:solidFill>
                <a:schemeClr val="accent6"/>
              </a:solidFill>
            </a:endParaRPr>
          </a:p>
        </p:txBody>
      </p:sp>
      <p:pic>
        <p:nvPicPr>
          <p:cNvPr id="3" name="pianotube stair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5467" y="1096350"/>
            <a:ext cx="7127269" cy="400908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285866" y="5898128"/>
            <a:ext cx="4724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solidFill>
                  <a:schemeClr val="accent3">
                    <a:lumMod val="50000"/>
                  </a:schemeClr>
                </a:solidFill>
              </a:rPr>
              <a:t>*</a:t>
            </a:r>
            <a:r>
              <a:rPr lang="es-ES" b="1" dirty="0" err="1" smtClean="0">
                <a:solidFill>
                  <a:schemeClr val="accent3">
                    <a:lumMod val="50000"/>
                  </a:schemeClr>
                </a:solidFill>
              </a:rPr>
              <a:t>Podedes</a:t>
            </a:r>
            <a:r>
              <a:rPr lang="es-ES" b="1" dirty="0" smtClean="0">
                <a:solidFill>
                  <a:schemeClr val="accent3">
                    <a:lumMod val="50000"/>
                  </a:schemeClr>
                </a:solidFill>
              </a:rPr>
              <a:t> ver </a:t>
            </a:r>
            <a:r>
              <a:rPr lang="es-ES" b="1" dirty="0" err="1" smtClean="0">
                <a:solidFill>
                  <a:schemeClr val="accent3">
                    <a:lumMod val="50000"/>
                  </a:schemeClr>
                </a:solidFill>
              </a:rPr>
              <a:t>outras</a:t>
            </a:r>
            <a:r>
              <a:rPr lang="es-ES" b="1" dirty="0" smtClean="0">
                <a:solidFill>
                  <a:schemeClr val="accent3">
                    <a:lumMod val="50000"/>
                  </a:schemeClr>
                </a:solidFill>
              </a:rPr>
              <a:t> iniciativas coma esta en:  </a:t>
            </a:r>
            <a:endParaRPr lang="es-E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Imagen 8" descr="thefuntheoryheader_en.jpg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194" y="5768726"/>
            <a:ext cx="3094706" cy="498734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5343267" y="6272328"/>
            <a:ext cx="29007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>
                <a:solidFill>
                  <a:srgbClr val="506E94"/>
                </a:solidFill>
              </a:rPr>
              <a:t>*</a:t>
            </a:r>
            <a:r>
              <a:rPr lang="es-ES" sz="1000" dirty="0" err="1" smtClean="0">
                <a:solidFill>
                  <a:srgbClr val="506E94"/>
                </a:solidFill>
              </a:rPr>
              <a:t>Premede</a:t>
            </a:r>
            <a:r>
              <a:rPr lang="es-ES" sz="1000" dirty="0" smtClean="0">
                <a:solidFill>
                  <a:srgbClr val="506E94"/>
                </a:solidFill>
              </a:rPr>
              <a:t> no logo non caso de no poder ver o vídeo</a:t>
            </a:r>
            <a:endParaRPr lang="es-ES" sz="1000" dirty="0">
              <a:solidFill>
                <a:srgbClr val="506E94"/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603135" y="5383095"/>
            <a:ext cx="5940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err="1" smtClean="0">
                <a:solidFill>
                  <a:srgbClr val="FF0000"/>
                </a:solidFill>
              </a:rPr>
              <a:t>TheFunTheory.com</a:t>
            </a:r>
            <a:r>
              <a:rPr lang="es-ES" sz="1400" dirty="0" smtClean="0"/>
              <a:t>. </a:t>
            </a:r>
            <a:r>
              <a:rPr lang="es-ES" sz="1400" i="1" dirty="0" smtClean="0"/>
              <a:t>Piano </a:t>
            </a:r>
            <a:r>
              <a:rPr lang="es-ES" sz="1400" i="1" dirty="0" err="1" smtClean="0"/>
              <a:t>stairs</a:t>
            </a:r>
            <a:r>
              <a:rPr lang="es-ES" sz="1400" dirty="0" smtClean="0"/>
              <a:t>.</a:t>
            </a:r>
            <a:r>
              <a:rPr lang="es-ES" sz="1400" i="1" dirty="0"/>
              <a:t> </a:t>
            </a:r>
            <a:r>
              <a:rPr lang="es-ES" sz="1400" i="1" dirty="0" smtClean="0">
                <a:solidFill>
                  <a:srgbClr val="FF0000"/>
                </a:solidFill>
              </a:rPr>
              <a:t>En </a:t>
            </a:r>
            <a:r>
              <a:rPr lang="es-ES" sz="1400" i="1" dirty="0" err="1" smtClean="0">
                <a:solidFill>
                  <a:srgbClr val="FF0000"/>
                </a:solidFill>
              </a:rPr>
              <a:t>Youtube</a:t>
            </a:r>
            <a:r>
              <a:rPr lang="es-ES" sz="1400" i="1" dirty="0" smtClean="0">
                <a:solidFill>
                  <a:srgbClr val="FF0000"/>
                </a:solidFill>
              </a:rPr>
              <a:t>. </a:t>
            </a:r>
            <a:r>
              <a:rPr lang="es-ES" sz="1400" dirty="0" err="1" smtClean="0">
                <a:solidFill>
                  <a:schemeClr val="accent6">
                    <a:lumMod val="75000"/>
                  </a:schemeClr>
                </a:solidFill>
              </a:rPr>
              <a:t>Licenza</a:t>
            </a:r>
            <a:r>
              <a:rPr lang="es-ES" sz="1400" dirty="0" smtClean="0">
                <a:solidFill>
                  <a:schemeClr val="accent6">
                    <a:lumMod val="75000"/>
                  </a:schemeClr>
                </a:solidFill>
              </a:rPr>
              <a:t> de </a:t>
            </a:r>
            <a:r>
              <a:rPr lang="es-ES" sz="1400" dirty="0" err="1">
                <a:solidFill>
                  <a:schemeClr val="accent6">
                    <a:lumMod val="75000"/>
                  </a:schemeClr>
                </a:solidFill>
              </a:rPr>
              <a:t>Y</a:t>
            </a:r>
            <a:r>
              <a:rPr lang="es-ES" sz="1400" dirty="0" err="1" smtClean="0">
                <a:solidFill>
                  <a:schemeClr val="accent6">
                    <a:lumMod val="75000"/>
                  </a:schemeClr>
                </a:solidFill>
              </a:rPr>
              <a:t>outube</a:t>
            </a:r>
            <a:r>
              <a:rPr lang="es-ES" sz="1400" dirty="0" smtClean="0">
                <a:solidFill>
                  <a:schemeClr val="accent6">
                    <a:lumMod val="75000"/>
                  </a:schemeClr>
                </a:solidFill>
              </a:rPr>
              <a:t> estándar</a:t>
            </a:r>
            <a:endParaRPr lang="es-ES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40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443175" y="0"/>
            <a:ext cx="2900725" cy="320755"/>
          </a:xfrm>
        </p:spPr>
        <p:txBody>
          <a:bodyPr/>
          <a:lstStyle/>
          <a:p>
            <a:pPr algn="r"/>
            <a:r>
              <a:rPr lang="gl-ES" sz="1400" u="sng" dirty="0" smtClean="0">
                <a:solidFill>
                  <a:srgbClr val="506E94"/>
                </a:solidFill>
              </a:rPr>
              <a:t>Somos activos – somos saúde</a:t>
            </a:r>
            <a:endParaRPr lang="gl-ES" sz="1400" u="sng" dirty="0">
              <a:solidFill>
                <a:srgbClr val="506E94"/>
              </a:solidFill>
            </a:endParaRPr>
          </a:p>
        </p:txBody>
      </p:sp>
      <p:pic>
        <p:nvPicPr>
          <p:cNvPr id="5" name="Imagen 4" descr="zapato-imagen-animada-012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992" y="0"/>
            <a:ext cx="900008" cy="900008"/>
          </a:xfrm>
          <a:prstGeom prst="rect">
            <a:avLst/>
          </a:prstGeom>
        </p:spPr>
      </p:pic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170766" y="727113"/>
            <a:ext cx="8599854" cy="2100928"/>
          </a:xfrm>
        </p:spPr>
        <p:txBody>
          <a:bodyPr>
            <a:normAutofit/>
          </a:bodyPr>
          <a:lstStyle/>
          <a:p>
            <a:pPr marL="0" indent="0"/>
            <a:r>
              <a:rPr lang="es-ES" dirty="0" smtClean="0">
                <a:solidFill>
                  <a:schemeClr val="accent3">
                    <a:lumMod val="75000"/>
                  </a:schemeClr>
                </a:solidFill>
                <a:latin typeface="Lucida Grande"/>
                <a:ea typeface="Lucida Grande"/>
                <a:cs typeface="Lucida Grande"/>
              </a:rPr>
              <a:t>⏏ </a:t>
            </a:r>
            <a:r>
              <a:rPr lang="gl-ES" dirty="0" smtClean="0">
                <a:solidFill>
                  <a:srgbClr val="0679A3"/>
                </a:solidFill>
              </a:rPr>
              <a:t>Unha vez que teñades feita a vosa campaña, ides a crear o voso </a:t>
            </a:r>
            <a:r>
              <a:rPr lang="gl-ES" u="sng" dirty="0" smtClean="0">
                <a:solidFill>
                  <a:srgbClr val="04516D"/>
                </a:solidFill>
              </a:rPr>
              <a:t>PANEL DA SAÚDE</a:t>
            </a:r>
            <a:r>
              <a:rPr lang="gl-ES" dirty="0" smtClean="0"/>
              <a:t>:</a:t>
            </a:r>
          </a:p>
          <a:p>
            <a:pPr marL="0" indent="0"/>
            <a:endParaRPr lang="gl-ES" dirty="0" smtClean="0"/>
          </a:p>
          <a:p>
            <a:pPr lvl="2">
              <a:buFont typeface="+mj-lt"/>
              <a:buAutoNum type="arabicPeriod"/>
            </a:pPr>
            <a:r>
              <a:rPr lang="gl-ES" dirty="0" smtClean="0">
                <a:solidFill>
                  <a:srgbClr val="0679A3"/>
                </a:solidFill>
              </a:rPr>
              <a:t> A función do panel da saúde e mostrarlle a todo o centro escolar todo o que sabedes e facedes respecto dos hábitos saudables.</a:t>
            </a:r>
          </a:p>
          <a:p>
            <a:pPr marL="237744" lvl="2" indent="0">
              <a:buNone/>
            </a:pPr>
            <a:endParaRPr lang="gl-ES" dirty="0" smtClean="0">
              <a:solidFill>
                <a:srgbClr val="0679A3"/>
              </a:solidFill>
            </a:endParaRPr>
          </a:p>
          <a:p>
            <a:pPr lvl="2">
              <a:buFont typeface="+mj-lt"/>
              <a:buAutoNum type="arabicPeriod"/>
            </a:pPr>
            <a:r>
              <a:rPr lang="gl-ES" dirty="0" smtClean="0">
                <a:solidFill>
                  <a:srgbClr val="0679A3"/>
                </a:solidFill>
              </a:rPr>
              <a:t> Para empregalo, tedes que decidir que ides a poñer no panel cada mes, ou sexa,  cantas seccións vai a ter (nutrición, exercicio, apps de salud, artígos de prensa, etc.</a:t>
            </a:r>
            <a:endParaRPr lang="gl-ES" dirty="0">
              <a:solidFill>
                <a:srgbClr val="0679A3"/>
              </a:solidFill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638659446"/>
              </p:ext>
            </p:extLst>
          </p:nvPr>
        </p:nvGraphicFramePr>
        <p:xfrm>
          <a:off x="394897" y="2945432"/>
          <a:ext cx="8397069" cy="3745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Imagen 6" descr="gifs-animados-caminar-1591497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872" y="3091529"/>
            <a:ext cx="1031966" cy="646396"/>
          </a:xfrm>
          <a:prstGeom prst="rect">
            <a:avLst/>
          </a:prstGeom>
        </p:spPr>
      </p:pic>
      <p:pic>
        <p:nvPicPr>
          <p:cNvPr id="8" name="Imagen 7" descr="corazón activo.gi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4766" y="2965322"/>
            <a:ext cx="677376" cy="79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10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bldLvl="2"/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443175" y="6599"/>
            <a:ext cx="2900725" cy="320755"/>
          </a:xfrm>
        </p:spPr>
        <p:txBody>
          <a:bodyPr/>
          <a:lstStyle/>
          <a:p>
            <a:pPr algn="r"/>
            <a:r>
              <a:rPr lang="gl-ES" sz="1400" u="sng" dirty="0" smtClean="0">
                <a:solidFill>
                  <a:srgbClr val="506E94"/>
                </a:solidFill>
              </a:rPr>
              <a:t>Somos activos – somos saúde</a:t>
            </a:r>
            <a:endParaRPr lang="gl-ES" sz="1400" u="sng" dirty="0">
              <a:solidFill>
                <a:srgbClr val="506E94"/>
              </a:solidFill>
            </a:endParaRPr>
          </a:p>
        </p:txBody>
      </p:sp>
      <p:pic>
        <p:nvPicPr>
          <p:cNvPr id="5" name="Imagen 4" descr="zapato-imagen-animada-0126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992" y="0"/>
            <a:ext cx="900008" cy="900008"/>
          </a:xfrm>
          <a:prstGeom prst="rect">
            <a:avLst/>
          </a:prstGeom>
        </p:spPr>
      </p:pic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513348"/>
              </p:ext>
            </p:extLst>
          </p:nvPr>
        </p:nvGraphicFramePr>
        <p:xfrm>
          <a:off x="155575" y="900008"/>
          <a:ext cx="8836025" cy="531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Documento" r:id="rId6" imgW="9423400" imgH="5905500" progId="Word.Document.12">
                  <p:embed/>
                </p:oleObj>
              </mc:Choice>
              <mc:Fallback>
                <p:oleObj name="Documento" r:id="rId6" imgW="9423400" imgH="5905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5575" y="900008"/>
                        <a:ext cx="8836025" cy="531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0022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464259" y="0"/>
            <a:ext cx="2900725" cy="320755"/>
          </a:xfrm>
        </p:spPr>
        <p:txBody>
          <a:bodyPr/>
          <a:lstStyle/>
          <a:p>
            <a:pPr algn="r"/>
            <a:r>
              <a:rPr lang="gl-ES" sz="1400" u="sng" dirty="0" smtClean="0">
                <a:solidFill>
                  <a:srgbClr val="506E94"/>
                </a:solidFill>
              </a:rPr>
              <a:t>Somos activos – somos saúde</a:t>
            </a:r>
            <a:endParaRPr lang="gl-ES" sz="1400" u="sng" dirty="0">
              <a:solidFill>
                <a:srgbClr val="506E94"/>
              </a:solidFill>
            </a:endParaRPr>
          </a:p>
        </p:txBody>
      </p:sp>
      <p:pic>
        <p:nvPicPr>
          <p:cNvPr id="5" name="Imagen 4" descr="zapato-imagen-animada-0126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992" y="0"/>
            <a:ext cx="900008" cy="900008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3164790" y="551053"/>
            <a:ext cx="2814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u="sng" dirty="0" smtClean="0">
                <a:solidFill>
                  <a:schemeClr val="accent1"/>
                </a:solidFill>
              </a:rPr>
              <a:t>CREDITOS</a:t>
            </a:r>
            <a:endParaRPr lang="es-ES" b="1" u="sng" dirty="0">
              <a:solidFill>
                <a:schemeClr val="accent1"/>
              </a:solidFill>
            </a:endParaRPr>
          </a:p>
        </p:txBody>
      </p:sp>
      <p:sp>
        <p:nvSpPr>
          <p:cNvPr id="8" name="Marcador de contenido 3"/>
          <p:cNvSpPr txBox="1">
            <a:spLocks noGrp="1"/>
          </p:cNvSpPr>
          <p:nvPr>
            <p:ph idx="1"/>
          </p:nvPr>
        </p:nvSpPr>
        <p:spPr>
          <a:xfrm>
            <a:off x="345704" y="1233451"/>
            <a:ext cx="7511280" cy="166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gl-ES" sz="1600" dirty="0" smtClean="0">
                <a:solidFill>
                  <a:srgbClr val="546D7A"/>
                </a:solidFill>
              </a:rPr>
              <a:t>Todas as imaxes empregadas foron localizadas a través do buscador </a:t>
            </a:r>
            <a:r>
              <a:rPr lang="es-ES" sz="1600" b="1" dirty="0" smtClean="0">
                <a:solidFill>
                  <a:srgbClr val="546D7A"/>
                </a:solidFill>
                <a:hlinkClick r:id="rId4"/>
              </a:rPr>
              <a:t>http://www.searchcreativecommons.org</a:t>
            </a:r>
            <a:r>
              <a:rPr lang="gl-ES" sz="1600" dirty="0" smtClean="0">
                <a:solidFill>
                  <a:srgbClr val="546D7A"/>
                </a:solidFill>
              </a:rPr>
              <a:t> con permiso para modificar e adaptar.</a:t>
            </a:r>
            <a:endParaRPr lang="gl-ES" sz="1600" dirty="0">
              <a:solidFill>
                <a:srgbClr val="546D7A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gl-ES" sz="1600" dirty="0" smtClean="0">
                <a:solidFill>
                  <a:srgbClr val="546D7A"/>
                </a:solidFill>
              </a:rPr>
              <a:t>Os gifs animados empregados foron extraidos de xeito grátis das webs </a:t>
            </a:r>
            <a:r>
              <a:rPr lang="es-ES" sz="1600" b="1" dirty="0" smtClean="0">
                <a:solidFill>
                  <a:srgbClr val="546D7A"/>
                </a:solidFill>
                <a:hlinkClick r:id="rId5"/>
              </a:rPr>
              <a:t>http://www.gifsanimados.org</a:t>
            </a:r>
            <a:r>
              <a:rPr lang="gl-ES" sz="1600" dirty="0" smtClean="0">
                <a:solidFill>
                  <a:srgbClr val="546D7A"/>
                </a:solidFill>
              </a:rPr>
              <a:t> e </a:t>
            </a:r>
            <a:r>
              <a:rPr lang="es-ES" sz="1600" b="1" dirty="0" smtClean="0">
                <a:solidFill>
                  <a:srgbClr val="546D7A"/>
                </a:solidFill>
                <a:hlinkClick r:id="rId6"/>
              </a:rPr>
              <a:t>http://www.gifanimados.com</a:t>
            </a:r>
            <a:endParaRPr lang="gl-ES" sz="1600" b="1" dirty="0" smtClean="0">
              <a:solidFill>
                <a:srgbClr val="546D7A"/>
              </a:solidFill>
            </a:endParaRPr>
          </a:p>
          <a:p>
            <a:pPr marL="285750" indent="-285750">
              <a:buFont typeface="Arial"/>
              <a:buChar char="•"/>
            </a:pPr>
            <a:endParaRPr lang="gl-ES" sz="1600" dirty="0" smtClean="0">
              <a:solidFill>
                <a:srgbClr val="749805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853704" y="3335857"/>
            <a:ext cx="7293717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2000"/>
              </a:spcBef>
              <a:buClr>
                <a:srgbClr val="2C7C9F">
                  <a:lumMod val="60000"/>
                  <a:lumOff val="40000"/>
                </a:srgbClr>
              </a:buClr>
              <a:buSzPct val="110000"/>
              <a:buFont typeface="Arial"/>
              <a:buChar char="•"/>
            </a:pPr>
            <a:endParaRPr lang="es-ES_tradnl" sz="1600" dirty="0"/>
          </a:p>
          <a:p>
            <a:pPr marL="285750" indent="-285750">
              <a:spcBef>
                <a:spcPts val="2000"/>
              </a:spcBef>
              <a:buClr>
                <a:srgbClr val="2C7C9F">
                  <a:lumMod val="60000"/>
                  <a:lumOff val="40000"/>
                </a:srgbClr>
              </a:buClr>
              <a:buSzPct val="110000"/>
              <a:buFont typeface="Arial"/>
              <a:buChar char="•"/>
            </a:pPr>
            <a:endParaRPr lang="es-ES_tradnl" sz="1600" dirty="0" smtClean="0">
              <a:solidFill>
                <a:srgbClr val="2C7C9F"/>
              </a:solidFill>
            </a:endParaRPr>
          </a:p>
          <a:p>
            <a:pPr marL="285750" indent="-285750">
              <a:spcBef>
                <a:spcPts val="2000"/>
              </a:spcBef>
              <a:buClr>
                <a:srgbClr val="2C7C9F">
                  <a:lumMod val="60000"/>
                  <a:lumOff val="40000"/>
                </a:srgbClr>
              </a:buClr>
              <a:buSzPct val="110000"/>
              <a:buFont typeface="Arial"/>
              <a:buChar char="•"/>
            </a:pPr>
            <a:endParaRPr lang="es-ES_tradnl" sz="1600" dirty="0" smtClean="0">
              <a:solidFill>
                <a:srgbClr val="2C7C9F"/>
              </a:solidFill>
            </a:endParaRPr>
          </a:p>
          <a:p>
            <a:pPr marL="285750" indent="-285750">
              <a:spcBef>
                <a:spcPts val="2000"/>
              </a:spcBef>
              <a:buClr>
                <a:srgbClr val="2C7C9F">
                  <a:lumMod val="60000"/>
                  <a:lumOff val="40000"/>
                </a:srgbClr>
              </a:buClr>
              <a:buSzPct val="110000"/>
              <a:buFont typeface="Arial"/>
              <a:buChar char="•"/>
            </a:pPr>
            <a:endParaRPr lang="es-ES_tradnl" sz="1600" dirty="0" smtClean="0">
              <a:solidFill>
                <a:srgbClr val="2C7C9F"/>
              </a:solidFill>
            </a:endParaRPr>
          </a:p>
          <a:p>
            <a:pPr marL="285750" indent="-285750">
              <a:spcBef>
                <a:spcPts val="2000"/>
              </a:spcBef>
              <a:buClr>
                <a:srgbClr val="2C7C9F">
                  <a:lumMod val="60000"/>
                  <a:lumOff val="40000"/>
                </a:srgbClr>
              </a:buClr>
              <a:buSzPct val="110000"/>
              <a:buFont typeface="Arial"/>
              <a:buChar char="•"/>
            </a:pPr>
            <a:endParaRPr lang="es-ES" sz="1600" dirty="0" smtClean="0">
              <a:solidFill>
                <a:srgbClr val="2C7C9F"/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3166378" y="2824295"/>
            <a:ext cx="2814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u="sng" dirty="0" smtClean="0">
                <a:solidFill>
                  <a:schemeClr val="accent1"/>
                </a:solidFill>
              </a:rPr>
              <a:t>ENLACES</a:t>
            </a:r>
            <a:endParaRPr lang="es-ES" b="1" u="sng" dirty="0">
              <a:solidFill>
                <a:schemeClr val="accent1"/>
              </a:solidFill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791103" y="3473866"/>
            <a:ext cx="756496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sz="1400" dirty="0" smtClean="0"/>
          </a:p>
          <a:p>
            <a:r>
              <a:rPr lang="es-ES" sz="1400" dirty="0" smtClean="0"/>
              <a:t>Campaña “</a:t>
            </a:r>
            <a:r>
              <a:rPr lang="es-ES" sz="1400" dirty="0" err="1" smtClean="0"/>
              <a:t>Chanzo</a:t>
            </a:r>
            <a:r>
              <a:rPr lang="es-ES" sz="1400" dirty="0" smtClean="0"/>
              <a:t> a </a:t>
            </a:r>
            <a:r>
              <a:rPr lang="es-ES" sz="1400" dirty="0" err="1" smtClean="0"/>
              <a:t>Chanzo</a:t>
            </a:r>
            <a:r>
              <a:rPr lang="es-ES" sz="1400" dirty="0" smtClean="0"/>
              <a:t>”. [En </a:t>
            </a:r>
            <a:r>
              <a:rPr lang="es-ES" sz="1400" dirty="0" err="1" smtClean="0"/>
              <a:t>liña</a:t>
            </a:r>
            <a:r>
              <a:rPr lang="es-ES" sz="1400" dirty="0" smtClean="0"/>
              <a:t>]. </a:t>
            </a:r>
            <a:r>
              <a:rPr lang="es-ES" sz="1400" dirty="0" err="1" smtClean="0"/>
              <a:t>Dispoñible</a:t>
            </a:r>
            <a:r>
              <a:rPr lang="es-ES" sz="1400" dirty="0" smtClean="0"/>
              <a:t> </a:t>
            </a:r>
            <a:r>
              <a:rPr lang="es-ES" sz="1400" dirty="0" err="1" smtClean="0"/>
              <a:t>en</a:t>
            </a:r>
            <a:r>
              <a:rPr lang="es-ES" sz="1400" dirty="0" err="1" smtClean="0">
                <a:hlinkClick r:id="rId7"/>
              </a:rPr>
              <a:t>http</a:t>
            </a:r>
            <a:r>
              <a:rPr lang="es-ES" sz="1400" dirty="0">
                <a:hlinkClick r:id="rId7"/>
              </a:rPr>
              <a:t>://www.sergas.es/Saude-publica/Paso-a-Paso-Chanzo-a-</a:t>
            </a:r>
            <a:r>
              <a:rPr lang="es-ES" sz="1400" dirty="0" smtClean="0">
                <a:hlinkClick r:id="rId7"/>
              </a:rPr>
              <a:t>Chanzo</a:t>
            </a:r>
            <a:r>
              <a:rPr lang="es-ES" sz="1400" dirty="0" smtClean="0"/>
              <a:t>. [Accedido: 30-dec-2016]</a:t>
            </a:r>
          </a:p>
          <a:p>
            <a:endParaRPr lang="es-ES" sz="1400" dirty="0"/>
          </a:p>
          <a:p>
            <a:r>
              <a:rPr lang="es-ES" sz="1400" dirty="0" err="1" smtClean="0"/>
              <a:t>Thefuntheory.com</a:t>
            </a:r>
            <a:r>
              <a:rPr lang="es-ES" sz="1400" dirty="0" smtClean="0"/>
              <a:t>. Piano </a:t>
            </a:r>
            <a:r>
              <a:rPr lang="es-ES" sz="1400" dirty="0" err="1" smtClean="0"/>
              <a:t>stairs</a:t>
            </a:r>
            <a:r>
              <a:rPr lang="es-ES" sz="1400" dirty="0" smtClean="0"/>
              <a:t>. [En </a:t>
            </a:r>
            <a:r>
              <a:rPr lang="es-ES" sz="1400" dirty="0" err="1" smtClean="0"/>
              <a:t>liña</a:t>
            </a:r>
            <a:r>
              <a:rPr lang="es-ES" sz="1400" dirty="0" smtClean="0"/>
              <a:t>]. </a:t>
            </a:r>
            <a:r>
              <a:rPr lang="es-ES" sz="1400" dirty="0" err="1" smtClean="0"/>
              <a:t>Dispoñible</a:t>
            </a:r>
            <a:r>
              <a:rPr lang="es-ES" sz="1400" dirty="0" smtClean="0"/>
              <a:t> en</a:t>
            </a:r>
          </a:p>
          <a:p>
            <a:r>
              <a:rPr lang="es-ES" sz="1400" dirty="0">
                <a:hlinkClick r:id="rId8"/>
              </a:rPr>
              <a:t>https://www.youtube.com/watch?v=</a:t>
            </a:r>
            <a:r>
              <a:rPr lang="es-ES" sz="1400" dirty="0" smtClean="0">
                <a:hlinkClick r:id="rId8"/>
              </a:rPr>
              <a:t>2lXh2n0aPyw</a:t>
            </a:r>
            <a:r>
              <a:rPr lang="es-ES" sz="1400" dirty="0" smtClean="0"/>
              <a:t>. Accedido: 30-dec-2016]</a:t>
            </a:r>
          </a:p>
          <a:p>
            <a:endParaRPr lang="es-ES" sz="1400" dirty="0"/>
          </a:p>
          <a:p>
            <a:endParaRPr lang="es-ES" sz="1400" dirty="0" smtClean="0"/>
          </a:p>
          <a:p>
            <a:endParaRPr lang="es-ES" sz="1400" dirty="0" smtClean="0"/>
          </a:p>
          <a:p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2361680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Ángulo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Ángulos.thmx</Template>
  <TotalTime>652</TotalTime>
  <Words>923</Words>
  <Application>Microsoft Macintosh PowerPoint</Application>
  <PresentationFormat>Presentación en pantalla (4:3)</PresentationFormat>
  <Paragraphs>100</Paragraphs>
  <Slides>9</Slides>
  <Notes>8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1" baseType="lpstr">
      <vt:lpstr>Ángulos</vt:lpstr>
      <vt:lpstr>Documento</vt:lpstr>
      <vt:lpstr>SOMOS ACTIVOS – SOMOS SAÚDE</vt:lpstr>
      <vt:lpstr>Somos activos – somos saúde</vt:lpstr>
      <vt:lpstr>Somos activos – somos saúde</vt:lpstr>
      <vt:lpstr>Somos activos – somos saúde</vt:lpstr>
      <vt:lpstr>Somos activos – somos saúde</vt:lpstr>
      <vt:lpstr>Somos activos – somos saúde</vt:lpstr>
      <vt:lpstr>Somos activos – somos saúde</vt:lpstr>
      <vt:lpstr>Somos activos – somos saúde</vt:lpstr>
      <vt:lpstr>Somos activos – somos saúde</vt:lpstr>
    </vt:vector>
  </TitlesOfParts>
  <Company>FTG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SOMOS ACTIVOS – SOMOS SAÚDE</dc:title>
  <dc:creator>Fran Tenreiro</dc:creator>
  <cp:lastModifiedBy>Fran Tenreiro</cp:lastModifiedBy>
  <cp:revision>75</cp:revision>
  <dcterms:created xsi:type="dcterms:W3CDTF">2016-11-28T11:15:48Z</dcterms:created>
  <dcterms:modified xsi:type="dcterms:W3CDTF">2017-02-06T12:15:40Z</dcterms:modified>
</cp:coreProperties>
</file>