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6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5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7080" autoAdjust="0"/>
  </p:normalViewPr>
  <p:slideViewPr>
    <p:cSldViewPr snapToGrid="0" snapToObjects="1" showGuides="1">
      <p:cViewPr>
        <p:scale>
          <a:sx n="121" d="100"/>
          <a:sy n="121" d="100"/>
        </p:scale>
        <p:origin x="-1288" y="-8"/>
      </p:cViewPr>
      <p:guideLst>
        <p:guide orient="horz" pos="2041"/>
        <p:guide pos="28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9AF000-BA47-6348-9645-5FEEF48719A0}" type="doc">
      <dgm:prSet loTypeId="urn:microsoft.com/office/officeart/2005/8/layout/radial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C1F7A8F-DCA6-7C42-9D22-898DB36B9A8B}">
      <dgm:prSet phldrT="[Texto]"/>
      <dgm:spPr/>
      <dgm:t>
        <a:bodyPr/>
        <a:lstStyle/>
        <a:p>
          <a:r>
            <a:rPr lang="es-ES" dirty="0" smtClean="0"/>
            <a:t>GRUPO</a:t>
          </a:r>
          <a:endParaRPr lang="es-ES" dirty="0"/>
        </a:p>
      </dgm:t>
    </dgm:pt>
    <dgm:pt modelId="{291A7C20-CF03-E342-A9D6-E579C424E845}" type="parTrans" cxnId="{87F101AF-5F52-DB40-BACE-8439D7E1D350}">
      <dgm:prSet/>
      <dgm:spPr/>
      <dgm:t>
        <a:bodyPr/>
        <a:lstStyle/>
        <a:p>
          <a:endParaRPr lang="es-ES"/>
        </a:p>
      </dgm:t>
    </dgm:pt>
    <dgm:pt modelId="{880ADA2F-5D37-0743-9A52-20B169A98948}" type="sibTrans" cxnId="{87F101AF-5F52-DB40-BACE-8439D7E1D350}">
      <dgm:prSet/>
      <dgm:spPr/>
      <dgm:t>
        <a:bodyPr/>
        <a:lstStyle/>
        <a:p>
          <a:endParaRPr lang="es-ES"/>
        </a:p>
      </dgm:t>
    </dgm:pt>
    <dgm:pt modelId="{E336BB54-6E28-2D4D-ABEF-67A4F90CBB84}">
      <dgm:prSet phldrT="[Texto]"/>
      <dgm:spPr/>
      <dgm:t>
        <a:bodyPr/>
        <a:lstStyle/>
        <a:p>
          <a:r>
            <a:rPr lang="es-ES" dirty="0" smtClean="0"/>
            <a:t>A1</a:t>
          </a:r>
          <a:endParaRPr lang="es-ES" dirty="0"/>
        </a:p>
      </dgm:t>
    </dgm:pt>
    <dgm:pt modelId="{4FC5404E-AD5E-6547-892C-770799451967}" type="parTrans" cxnId="{CF647E28-1125-D045-B9E9-60D90A20B0D2}">
      <dgm:prSet/>
      <dgm:spPr/>
      <dgm:t>
        <a:bodyPr/>
        <a:lstStyle/>
        <a:p>
          <a:endParaRPr lang="es-ES"/>
        </a:p>
      </dgm:t>
    </dgm:pt>
    <dgm:pt modelId="{5FECB925-64A4-EE40-B5E7-C811C076D68C}" type="sibTrans" cxnId="{CF647E28-1125-D045-B9E9-60D90A20B0D2}">
      <dgm:prSet/>
      <dgm:spPr/>
      <dgm:t>
        <a:bodyPr/>
        <a:lstStyle/>
        <a:p>
          <a:endParaRPr lang="es-ES"/>
        </a:p>
      </dgm:t>
    </dgm:pt>
    <dgm:pt modelId="{B9AB1B03-8A22-3442-A0B1-51E21DEA260E}">
      <dgm:prSet phldrT="[Texto]"/>
      <dgm:spPr/>
      <dgm:t>
        <a:bodyPr/>
        <a:lstStyle/>
        <a:p>
          <a:r>
            <a:rPr lang="es-ES" dirty="0" smtClean="0"/>
            <a:t>A2</a:t>
          </a:r>
          <a:endParaRPr lang="es-ES" dirty="0"/>
        </a:p>
      </dgm:t>
    </dgm:pt>
    <dgm:pt modelId="{14A3BEEE-C580-C84F-8137-84FE9C35A1BB}" type="parTrans" cxnId="{8F4FC6EF-B11C-B443-8DD3-08C35FD353D5}">
      <dgm:prSet/>
      <dgm:spPr/>
      <dgm:t>
        <a:bodyPr/>
        <a:lstStyle/>
        <a:p>
          <a:endParaRPr lang="es-ES"/>
        </a:p>
      </dgm:t>
    </dgm:pt>
    <dgm:pt modelId="{98CB88BD-D88C-BA41-9AEB-7957EF9CA504}" type="sibTrans" cxnId="{8F4FC6EF-B11C-B443-8DD3-08C35FD353D5}">
      <dgm:prSet/>
      <dgm:spPr/>
      <dgm:t>
        <a:bodyPr/>
        <a:lstStyle/>
        <a:p>
          <a:endParaRPr lang="es-ES"/>
        </a:p>
      </dgm:t>
    </dgm:pt>
    <dgm:pt modelId="{A621D117-8CE8-774E-A594-0298C2C6E1CD}">
      <dgm:prSet/>
      <dgm:spPr/>
      <dgm:t>
        <a:bodyPr/>
        <a:lstStyle/>
        <a:p>
          <a:r>
            <a:rPr lang="es-ES" dirty="0" smtClean="0"/>
            <a:t>A3</a:t>
          </a:r>
          <a:endParaRPr lang="es-ES" dirty="0"/>
        </a:p>
      </dgm:t>
    </dgm:pt>
    <dgm:pt modelId="{8AA4B067-29AC-5E44-B044-E0C14517D5EE}" type="parTrans" cxnId="{0526AE18-A25E-2240-B682-A5D76A2B6AE6}">
      <dgm:prSet/>
      <dgm:spPr/>
      <dgm:t>
        <a:bodyPr/>
        <a:lstStyle/>
        <a:p>
          <a:endParaRPr lang="es-ES"/>
        </a:p>
      </dgm:t>
    </dgm:pt>
    <dgm:pt modelId="{03B3AC04-660B-D642-8E4F-39B7ED01719B}" type="sibTrans" cxnId="{0526AE18-A25E-2240-B682-A5D76A2B6AE6}">
      <dgm:prSet/>
      <dgm:spPr/>
      <dgm:t>
        <a:bodyPr/>
        <a:lstStyle/>
        <a:p>
          <a:endParaRPr lang="es-ES"/>
        </a:p>
      </dgm:t>
    </dgm:pt>
    <dgm:pt modelId="{52698360-9625-C34D-A73D-784D5BA16FEA}">
      <dgm:prSet/>
      <dgm:spPr/>
      <dgm:t>
        <a:bodyPr/>
        <a:lstStyle/>
        <a:p>
          <a:r>
            <a:rPr lang="es-ES" dirty="0" smtClean="0"/>
            <a:t>A4</a:t>
          </a:r>
          <a:endParaRPr lang="es-ES" dirty="0"/>
        </a:p>
      </dgm:t>
    </dgm:pt>
    <dgm:pt modelId="{B3A5D40D-7465-3D45-BD40-47624A5F14B6}" type="parTrans" cxnId="{91AF1B96-93A3-654D-962A-943ABE759D61}">
      <dgm:prSet/>
      <dgm:spPr/>
      <dgm:t>
        <a:bodyPr/>
        <a:lstStyle/>
        <a:p>
          <a:endParaRPr lang="es-ES"/>
        </a:p>
      </dgm:t>
    </dgm:pt>
    <dgm:pt modelId="{9B5F8096-595D-C44C-91A8-942C5A364B5D}" type="sibTrans" cxnId="{91AF1B96-93A3-654D-962A-943ABE759D61}">
      <dgm:prSet/>
      <dgm:spPr/>
      <dgm:t>
        <a:bodyPr/>
        <a:lstStyle/>
        <a:p>
          <a:endParaRPr lang="es-ES"/>
        </a:p>
      </dgm:t>
    </dgm:pt>
    <dgm:pt modelId="{D49EFA32-AAD9-9646-AA18-56A806CD80DB}">
      <dgm:prSet/>
      <dgm:spPr/>
      <dgm:t>
        <a:bodyPr/>
        <a:lstStyle/>
        <a:p>
          <a:r>
            <a:rPr lang="es-ES" dirty="0" smtClean="0"/>
            <a:t>A5</a:t>
          </a:r>
          <a:endParaRPr lang="es-ES" dirty="0"/>
        </a:p>
      </dgm:t>
    </dgm:pt>
    <dgm:pt modelId="{19003DA8-4F78-9740-820B-D7C24971EB07}" type="parTrans" cxnId="{3DE98A72-0134-004C-AC4A-FD76C0BF2278}">
      <dgm:prSet/>
      <dgm:spPr/>
      <dgm:t>
        <a:bodyPr/>
        <a:lstStyle/>
        <a:p>
          <a:endParaRPr lang="es-ES"/>
        </a:p>
      </dgm:t>
    </dgm:pt>
    <dgm:pt modelId="{4C7AF7C7-7902-8941-9022-EC77E5315EE2}" type="sibTrans" cxnId="{3DE98A72-0134-004C-AC4A-FD76C0BF2278}">
      <dgm:prSet/>
      <dgm:spPr/>
      <dgm:t>
        <a:bodyPr/>
        <a:lstStyle/>
        <a:p>
          <a:endParaRPr lang="es-ES"/>
        </a:p>
      </dgm:t>
    </dgm:pt>
    <dgm:pt modelId="{7B5314A4-AED8-874C-B834-6BD944215F47}" type="pres">
      <dgm:prSet presAssocID="{AC9AF000-BA47-6348-9645-5FEEF48719A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0D84138-5FF0-774A-8066-FCA6B720D7F3}" type="pres">
      <dgm:prSet presAssocID="{DC1F7A8F-DCA6-7C42-9D22-898DB36B9A8B}" presName="centerShape" presStyleLbl="node0" presStyleIdx="0" presStyleCnt="1"/>
      <dgm:spPr/>
      <dgm:t>
        <a:bodyPr/>
        <a:lstStyle/>
        <a:p>
          <a:endParaRPr lang="es-ES"/>
        </a:p>
      </dgm:t>
    </dgm:pt>
    <dgm:pt modelId="{70ADE295-B50B-5540-B54D-83E2E31D85C4}" type="pres">
      <dgm:prSet presAssocID="{E336BB54-6E28-2D4D-ABEF-67A4F90CBB8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4A2545-A279-7D4A-AF41-7AE21A1D2BC3}" type="pres">
      <dgm:prSet presAssocID="{E336BB54-6E28-2D4D-ABEF-67A4F90CBB84}" presName="dummy" presStyleCnt="0"/>
      <dgm:spPr/>
    </dgm:pt>
    <dgm:pt modelId="{D91AD50F-4AD5-7A47-A4A4-5B42A361525B}" type="pres">
      <dgm:prSet presAssocID="{5FECB925-64A4-EE40-B5E7-C811C076D68C}" presName="sibTrans" presStyleLbl="sibTrans2D1" presStyleIdx="0" presStyleCnt="5"/>
      <dgm:spPr/>
      <dgm:t>
        <a:bodyPr/>
        <a:lstStyle/>
        <a:p>
          <a:endParaRPr lang="es-ES"/>
        </a:p>
      </dgm:t>
    </dgm:pt>
    <dgm:pt modelId="{E14B60C9-D93D-DF49-ADAD-188A8117A560}" type="pres">
      <dgm:prSet presAssocID="{B9AB1B03-8A22-3442-A0B1-51E21DEA260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EC2679-E09D-2F41-A14F-5BC863607543}" type="pres">
      <dgm:prSet presAssocID="{B9AB1B03-8A22-3442-A0B1-51E21DEA260E}" presName="dummy" presStyleCnt="0"/>
      <dgm:spPr/>
    </dgm:pt>
    <dgm:pt modelId="{410E24E0-41CE-6245-BF55-0BAAA2B0EC52}" type="pres">
      <dgm:prSet presAssocID="{98CB88BD-D88C-BA41-9AEB-7957EF9CA504}" presName="sibTrans" presStyleLbl="sibTrans2D1" presStyleIdx="1" presStyleCnt="5"/>
      <dgm:spPr/>
      <dgm:t>
        <a:bodyPr/>
        <a:lstStyle/>
        <a:p>
          <a:endParaRPr lang="es-ES"/>
        </a:p>
      </dgm:t>
    </dgm:pt>
    <dgm:pt modelId="{CFAEEC7D-4B33-1F45-9BF0-5BCD4146CEFF}" type="pres">
      <dgm:prSet presAssocID="{A621D117-8CE8-774E-A594-0298C2C6E1C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BCB6C3-8AA3-1F41-A624-8E4E3E0225C4}" type="pres">
      <dgm:prSet presAssocID="{A621D117-8CE8-774E-A594-0298C2C6E1CD}" presName="dummy" presStyleCnt="0"/>
      <dgm:spPr/>
    </dgm:pt>
    <dgm:pt modelId="{87B303E3-E003-244E-97B5-9E88A1F5008B}" type="pres">
      <dgm:prSet presAssocID="{03B3AC04-660B-D642-8E4F-39B7ED01719B}" presName="sibTrans" presStyleLbl="sibTrans2D1" presStyleIdx="2" presStyleCnt="5"/>
      <dgm:spPr/>
      <dgm:t>
        <a:bodyPr/>
        <a:lstStyle/>
        <a:p>
          <a:endParaRPr lang="es-ES"/>
        </a:p>
      </dgm:t>
    </dgm:pt>
    <dgm:pt modelId="{7B9C20BA-F9E2-8E4C-BCBE-D8855301BD1A}" type="pres">
      <dgm:prSet presAssocID="{52698360-9625-C34D-A73D-784D5BA16FE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F1C850-05F4-1D4C-A4F3-8238F5D0AFAD}" type="pres">
      <dgm:prSet presAssocID="{52698360-9625-C34D-A73D-784D5BA16FEA}" presName="dummy" presStyleCnt="0"/>
      <dgm:spPr/>
    </dgm:pt>
    <dgm:pt modelId="{305D1564-E691-564E-AA7E-E865B2904327}" type="pres">
      <dgm:prSet presAssocID="{9B5F8096-595D-C44C-91A8-942C5A364B5D}" presName="sibTrans" presStyleLbl="sibTrans2D1" presStyleIdx="3" presStyleCnt="5"/>
      <dgm:spPr/>
      <dgm:t>
        <a:bodyPr/>
        <a:lstStyle/>
        <a:p>
          <a:endParaRPr lang="es-ES"/>
        </a:p>
      </dgm:t>
    </dgm:pt>
    <dgm:pt modelId="{48EAAFD9-5EFC-FE43-80B8-254100CDC2F8}" type="pres">
      <dgm:prSet presAssocID="{D49EFA32-AAD9-9646-AA18-56A806CD80D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230A9F-EB9C-734F-A0D5-5ABA78616024}" type="pres">
      <dgm:prSet presAssocID="{D49EFA32-AAD9-9646-AA18-56A806CD80DB}" presName="dummy" presStyleCnt="0"/>
      <dgm:spPr/>
    </dgm:pt>
    <dgm:pt modelId="{52D09FD9-C293-BE43-A0A5-50B57129F1B4}" type="pres">
      <dgm:prSet presAssocID="{4C7AF7C7-7902-8941-9022-EC77E5315EE2}" presName="sibTrans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F01159B6-796C-934A-814B-3F0F2D941BD2}" type="presOf" srcId="{4C7AF7C7-7902-8941-9022-EC77E5315EE2}" destId="{52D09FD9-C293-BE43-A0A5-50B57129F1B4}" srcOrd="0" destOrd="0" presId="urn:microsoft.com/office/officeart/2005/8/layout/radial6"/>
    <dgm:cxn modelId="{B657F5B4-55B6-6845-A347-87A602D42530}" type="presOf" srcId="{D49EFA32-AAD9-9646-AA18-56A806CD80DB}" destId="{48EAAFD9-5EFC-FE43-80B8-254100CDC2F8}" srcOrd="0" destOrd="0" presId="urn:microsoft.com/office/officeart/2005/8/layout/radial6"/>
    <dgm:cxn modelId="{0526AE18-A25E-2240-B682-A5D76A2B6AE6}" srcId="{DC1F7A8F-DCA6-7C42-9D22-898DB36B9A8B}" destId="{A621D117-8CE8-774E-A594-0298C2C6E1CD}" srcOrd="2" destOrd="0" parTransId="{8AA4B067-29AC-5E44-B044-E0C14517D5EE}" sibTransId="{03B3AC04-660B-D642-8E4F-39B7ED01719B}"/>
    <dgm:cxn modelId="{8F4FC6EF-B11C-B443-8DD3-08C35FD353D5}" srcId="{DC1F7A8F-DCA6-7C42-9D22-898DB36B9A8B}" destId="{B9AB1B03-8A22-3442-A0B1-51E21DEA260E}" srcOrd="1" destOrd="0" parTransId="{14A3BEEE-C580-C84F-8137-84FE9C35A1BB}" sibTransId="{98CB88BD-D88C-BA41-9AEB-7957EF9CA504}"/>
    <dgm:cxn modelId="{52943B93-6776-3B4F-A3F7-4D3721AB4E1F}" type="presOf" srcId="{98CB88BD-D88C-BA41-9AEB-7957EF9CA504}" destId="{410E24E0-41CE-6245-BF55-0BAAA2B0EC52}" srcOrd="0" destOrd="0" presId="urn:microsoft.com/office/officeart/2005/8/layout/radial6"/>
    <dgm:cxn modelId="{87F101AF-5F52-DB40-BACE-8439D7E1D350}" srcId="{AC9AF000-BA47-6348-9645-5FEEF48719A0}" destId="{DC1F7A8F-DCA6-7C42-9D22-898DB36B9A8B}" srcOrd="0" destOrd="0" parTransId="{291A7C20-CF03-E342-A9D6-E579C424E845}" sibTransId="{880ADA2F-5D37-0743-9A52-20B169A98948}"/>
    <dgm:cxn modelId="{143C6A3D-2353-854B-BACF-BCF7CFA1ACF8}" type="presOf" srcId="{AC9AF000-BA47-6348-9645-5FEEF48719A0}" destId="{7B5314A4-AED8-874C-B834-6BD944215F47}" srcOrd="0" destOrd="0" presId="urn:microsoft.com/office/officeart/2005/8/layout/radial6"/>
    <dgm:cxn modelId="{115D4358-DB27-1146-B07C-DD5488AB45B2}" type="presOf" srcId="{52698360-9625-C34D-A73D-784D5BA16FEA}" destId="{7B9C20BA-F9E2-8E4C-BCBE-D8855301BD1A}" srcOrd="0" destOrd="0" presId="urn:microsoft.com/office/officeart/2005/8/layout/radial6"/>
    <dgm:cxn modelId="{37608A5E-2E48-C446-9C5B-A93D3615909E}" type="presOf" srcId="{9B5F8096-595D-C44C-91A8-942C5A364B5D}" destId="{305D1564-E691-564E-AA7E-E865B2904327}" srcOrd="0" destOrd="0" presId="urn:microsoft.com/office/officeart/2005/8/layout/radial6"/>
    <dgm:cxn modelId="{06569368-833E-F44A-AAF0-38746831BC18}" type="presOf" srcId="{DC1F7A8F-DCA6-7C42-9D22-898DB36B9A8B}" destId="{00D84138-5FF0-774A-8066-FCA6B720D7F3}" srcOrd="0" destOrd="0" presId="urn:microsoft.com/office/officeart/2005/8/layout/radial6"/>
    <dgm:cxn modelId="{F15F3B8C-4C47-2B46-BA5C-9EB76547B7C7}" type="presOf" srcId="{E336BB54-6E28-2D4D-ABEF-67A4F90CBB84}" destId="{70ADE295-B50B-5540-B54D-83E2E31D85C4}" srcOrd="0" destOrd="0" presId="urn:microsoft.com/office/officeart/2005/8/layout/radial6"/>
    <dgm:cxn modelId="{91AF1B96-93A3-654D-962A-943ABE759D61}" srcId="{DC1F7A8F-DCA6-7C42-9D22-898DB36B9A8B}" destId="{52698360-9625-C34D-A73D-784D5BA16FEA}" srcOrd="3" destOrd="0" parTransId="{B3A5D40D-7465-3D45-BD40-47624A5F14B6}" sibTransId="{9B5F8096-595D-C44C-91A8-942C5A364B5D}"/>
    <dgm:cxn modelId="{3DE98A72-0134-004C-AC4A-FD76C0BF2278}" srcId="{DC1F7A8F-DCA6-7C42-9D22-898DB36B9A8B}" destId="{D49EFA32-AAD9-9646-AA18-56A806CD80DB}" srcOrd="4" destOrd="0" parTransId="{19003DA8-4F78-9740-820B-D7C24971EB07}" sibTransId="{4C7AF7C7-7902-8941-9022-EC77E5315EE2}"/>
    <dgm:cxn modelId="{EA6F330B-B632-BF4B-9D9B-895228058672}" type="presOf" srcId="{A621D117-8CE8-774E-A594-0298C2C6E1CD}" destId="{CFAEEC7D-4B33-1F45-9BF0-5BCD4146CEFF}" srcOrd="0" destOrd="0" presId="urn:microsoft.com/office/officeart/2005/8/layout/radial6"/>
    <dgm:cxn modelId="{85BF3760-6040-E549-A46B-0F57AFA895E0}" type="presOf" srcId="{03B3AC04-660B-D642-8E4F-39B7ED01719B}" destId="{87B303E3-E003-244E-97B5-9E88A1F5008B}" srcOrd="0" destOrd="0" presId="urn:microsoft.com/office/officeart/2005/8/layout/radial6"/>
    <dgm:cxn modelId="{FB441F97-4791-EA4D-A5B8-234E697B9761}" type="presOf" srcId="{5FECB925-64A4-EE40-B5E7-C811C076D68C}" destId="{D91AD50F-4AD5-7A47-A4A4-5B42A361525B}" srcOrd="0" destOrd="0" presId="urn:microsoft.com/office/officeart/2005/8/layout/radial6"/>
    <dgm:cxn modelId="{1641B159-78C2-664B-A054-7B2CD6AFE246}" type="presOf" srcId="{B9AB1B03-8A22-3442-A0B1-51E21DEA260E}" destId="{E14B60C9-D93D-DF49-ADAD-188A8117A560}" srcOrd="0" destOrd="0" presId="urn:microsoft.com/office/officeart/2005/8/layout/radial6"/>
    <dgm:cxn modelId="{CF647E28-1125-D045-B9E9-60D90A20B0D2}" srcId="{DC1F7A8F-DCA6-7C42-9D22-898DB36B9A8B}" destId="{E336BB54-6E28-2D4D-ABEF-67A4F90CBB84}" srcOrd="0" destOrd="0" parTransId="{4FC5404E-AD5E-6547-892C-770799451967}" sibTransId="{5FECB925-64A4-EE40-B5E7-C811C076D68C}"/>
    <dgm:cxn modelId="{3755CA50-6F87-0945-AA8C-652424DC9CC6}" type="presParOf" srcId="{7B5314A4-AED8-874C-B834-6BD944215F47}" destId="{00D84138-5FF0-774A-8066-FCA6B720D7F3}" srcOrd="0" destOrd="0" presId="urn:microsoft.com/office/officeart/2005/8/layout/radial6"/>
    <dgm:cxn modelId="{7DE06EA4-B918-454A-95CE-CE65EFF2B18B}" type="presParOf" srcId="{7B5314A4-AED8-874C-B834-6BD944215F47}" destId="{70ADE295-B50B-5540-B54D-83E2E31D85C4}" srcOrd="1" destOrd="0" presId="urn:microsoft.com/office/officeart/2005/8/layout/radial6"/>
    <dgm:cxn modelId="{486802C0-F159-FB40-BBA9-11D3FB8E8EA4}" type="presParOf" srcId="{7B5314A4-AED8-874C-B834-6BD944215F47}" destId="{5C4A2545-A279-7D4A-AF41-7AE21A1D2BC3}" srcOrd="2" destOrd="0" presId="urn:microsoft.com/office/officeart/2005/8/layout/radial6"/>
    <dgm:cxn modelId="{302CBC33-FD0E-FF49-BC7C-4D17B79A95C0}" type="presParOf" srcId="{7B5314A4-AED8-874C-B834-6BD944215F47}" destId="{D91AD50F-4AD5-7A47-A4A4-5B42A361525B}" srcOrd="3" destOrd="0" presId="urn:microsoft.com/office/officeart/2005/8/layout/radial6"/>
    <dgm:cxn modelId="{0DB00F9D-0B9B-E64B-86B5-1C67777E2E8C}" type="presParOf" srcId="{7B5314A4-AED8-874C-B834-6BD944215F47}" destId="{E14B60C9-D93D-DF49-ADAD-188A8117A560}" srcOrd="4" destOrd="0" presId="urn:microsoft.com/office/officeart/2005/8/layout/radial6"/>
    <dgm:cxn modelId="{193E18AA-1C52-504E-8749-8AF3EBF068F0}" type="presParOf" srcId="{7B5314A4-AED8-874C-B834-6BD944215F47}" destId="{4AEC2679-E09D-2F41-A14F-5BC863607543}" srcOrd="5" destOrd="0" presId="urn:microsoft.com/office/officeart/2005/8/layout/radial6"/>
    <dgm:cxn modelId="{E550156A-3675-9D42-B337-43DFAFF746C5}" type="presParOf" srcId="{7B5314A4-AED8-874C-B834-6BD944215F47}" destId="{410E24E0-41CE-6245-BF55-0BAAA2B0EC52}" srcOrd="6" destOrd="0" presId="urn:microsoft.com/office/officeart/2005/8/layout/radial6"/>
    <dgm:cxn modelId="{AD2F644F-CF45-534F-8493-E275E9E9A13D}" type="presParOf" srcId="{7B5314A4-AED8-874C-B834-6BD944215F47}" destId="{CFAEEC7D-4B33-1F45-9BF0-5BCD4146CEFF}" srcOrd="7" destOrd="0" presId="urn:microsoft.com/office/officeart/2005/8/layout/radial6"/>
    <dgm:cxn modelId="{ACF5596D-4B91-104E-A213-650207C6C1F3}" type="presParOf" srcId="{7B5314A4-AED8-874C-B834-6BD944215F47}" destId="{E6BCB6C3-8AA3-1F41-A624-8E4E3E0225C4}" srcOrd="8" destOrd="0" presId="urn:microsoft.com/office/officeart/2005/8/layout/radial6"/>
    <dgm:cxn modelId="{EC5DAAB0-6930-544F-8CD6-8D69B1E9DDB4}" type="presParOf" srcId="{7B5314A4-AED8-874C-B834-6BD944215F47}" destId="{87B303E3-E003-244E-97B5-9E88A1F5008B}" srcOrd="9" destOrd="0" presId="urn:microsoft.com/office/officeart/2005/8/layout/radial6"/>
    <dgm:cxn modelId="{6AFAFA6C-24DF-DE4E-8C40-573C9B70A2A6}" type="presParOf" srcId="{7B5314A4-AED8-874C-B834-6BD944215F47}" destId="{7B9C20BA-F9E2-8E4C-BCBE-D8855301BD1A}" srcOrd="10" destOrd="0" presId="urn:microsoft.com/office/officeart/2005/8/layout/radial6"/>
    <dgm:cxn modelId="{DD5125ED-177F-A843-AFB2-86074794467A}" type="presParOf" srcId="{7B5314A4-AED8-874C-B834-6BD944215F47}" destId="{11F1C850-05F4-1D4C-A4F3-8238F5D0AFAD}" srcOrd="11" destOrd="0" presId="urn:microsoft.com/office/officeart/2005/8/layout/radial6"/>
    <dgm:cxn modelId="{9FBEBD38-77E1-C340-A9E0-87E14AE96F89}" type="presParOf" srcId="{7B5314A4-AED8-874C-B834-6BD944215F47}" destId="{305D1564-E691-564E-AA7E-E865B2904327}" srcOrd="12" destOrd="0" presId="urn:microsoft.com/office/officeart/2005/8/layout/radial6"/>
    <dgm:cxn modelId="{CFB6E09B-CA37-534B-951B-52636921A886}" type="presParOf" srcId="{7B5314A4-AED8-874C-B834-6BD944215F47}" destId="{48EAAFD9-5EFC-FE43-80B8-254100CDC2F8}" srcOrd="13" destOrd="0" presId="urn:microsoft.com/office/officeart/2005/8/layout/radial6"/>
    <dgm:cxn modelId="{77DD4A4F-028B-CF40-A45F-203D560B0440}" type="presParOf" srcId="{7B5314A4-AED8-874C-B834-6BD944215F47}" destId="{A3230A9F-EB9C-734F-A0D5-5ABA78616024}" srcOrd="14" destOrd="0" presId="urn:microsoft.com/office/officeart/2005/8/layout/radial6"/>
    <dgm:cxn modelId="{D7646341-072B-2548-805C-E4D149D9630F}" type="presParOf" srcId="{7B5314A4-AED8-874C-B834-6BD944215F47}" destId="{52D09FD9-C293-BE43-A0A5-50B57129F1B4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A38C09-3828-F444-B3E4-D946125133F0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B93AB37-7CF4-4048-ACDD-E4CB8A454219}">
      <dgm:prSet phldrT="[Texto]" custT="1"/>
      <dgm:spPr/>
      <dgm:t>
        <a:bodyPr/>
        <a:lstStyle/>
        <a:p>
          <a:r>
            <a:rPr lang="es-ES" sz="1600" dirty="0" smtClean="0"/>
            <a:t>ESFORZO MÁXIMO [90 -100%]</a:t>
          </a:r>
          <a:endParaRPr lang="es-ES" sz="1600" dirty="0"/>
        </a:p>
      </dgm:t>
    </dgm:pt>
    <dgm:pt modelId="{A1C9DFFF-53F5-1845-A1BC-3A9D6EA4F4B0}" type="parTrans" cxnId="{FF4C32F3-E2E5-9A4D-9E38-14DB81D8A762}">
      <dgm:prSet/>
      <dgm:spPr/>
      <dgm:t>
        <a:bodyPr/>
        <a:lstStyle/>
        <a:p>
          <a:endParaRPr lang="es-ES"/>
        </a:p>
      </dgm:t>
    </dgm:pt>
    <dgm:pt modelId="{CC6A1DF7-BC21-ED4D-9E18-D259CF31D398}" type="sibTrans" cxnId="{FF4C32F3-E2E5-9A4D-9E38-14DB81D8A762}">
      <dgm:prSet/>
      <dgm:spPr/>
      <dgm:t>
        <a:bodyPr/>
        <a:lstStyle/>
        <a:p>
          <a:endParaRPr lang="es-ES"/>
        </a:p>
      </dgm:t>
    </dgm:pt>
    <dgm:pt modelId="{42A8D199-3BC0-294A-9116-E531A9B9029A}">
      <dgm:prSet phldrT="[Texto]" custT="1"/>
      <dgm:spPr/>
      <dgm:t>
        <a:bodyPr/>
        <a:lstStyle/>
        <a:p>
          <a:r>
            <a:rPr lang="es-ES" sz="1600" dirty="0" err="1" smtClean="0"/>
            <a:t>Mellora</a:t>
          </a:r>
          <a:r>
            <a:rPr lang="es-ES" sz="1600" dirty="0" smtClean="0"/>
            <a:t> a </a:t>
          </a:r>
          <a:r>
            <a:rPr lang="es-ES" sz="1600" dirty="0" err="1" smtClean="0"/>
            <a:t>velocidade</a:t>
          </a:r>
          <a:endParaRPr lang="es-ES" sz="1600" dirty="0"/>
        </a:p>
      </dgm:t>
    </dgm:pt>
    <dgm:pt modelId="{889241CB-7B2E-3B4A-8A17-3B308A8E0D8E}" type="parTrans" cxnId="{3B6DC5B2-1418-7C4D-BD51-CEE8055B18F8}">
      <dgm:prSet/>
      <dgm:spPr/>
      <dgm:t>
        <a:bodyPr/>
        <a:lstStyle/>
        <a:p>
          <a:endParaRPr lang="es-ES"/>
        </a:p>
      </dgm:t>
    </dgm:pt>
    <dgm:pt modelId="{BA8D4085-A35B-9347-9F8A-2F971D2462D7}" type="sibTrans" cxnId="{3B6DC5B2-1418-7C4D-BD51-CEE8055B18F8}">
      <dgm:prSet/>
      <dgm:spPr/>
      <dgm:t>
        <a:bodyPr/>
        <a:lstStyle/>
        <a:p>
          <a:endParaRPr lang="es-ES"/>
        </a:p>
      </dgm:t>
    </dgm:pt>
    <dgm:pt modelId="{ABDDC3D1-A1DC-434B-AA71-FC0F67ACC26C}">
      <dgm:prSet phldrT="[Texto]" custT="1"/>
      <dgm:spPr/>
      <dgm:t>
        <a:bodyPr/>
        <a:lstStyle/>
        <a:p>
          <a:r>
            <a:rPr lang="es-ES" sz="1600" dirty="0" smtClean="0"/>
            <a:t>Tonifica o sistema </a:t>
          </a:r>
          <a:r>
            <a:rPr lang="es-ES" sz="1600" dirty="0" err="1" smtClean="0"/>
            <a:t>neurmuscular</a:t>
          </a:r>
          <a:endParaRPr lang="es-ES" sz="1600" dirty="0"/>
        </a:p>
      </dgm:t>
    </dgm:pt>
    <dgm:pt modelId="{CEA387DA-F12D-8240-BD29-1CFE22573879}" type="parTrans" cxnId="{886F41C8-FE9A-B144-909B-F823F3F5EBD7}">
      <dgm:prSet/>
      <dgm:spPr/>
      <dgm:t>
        <a:bodyPr/>
        <a:lstStyle/>
        <a:p>
          <a:endParaRPr lang="es-ES"/>
        </a:p>
      </dgm:t>
    </dgm:pt>
    <dgm:pt modelId="{813628C9-A3E9-BC44-87F5-0C83509F4349}" type="sibTrans" cxnId="{886F41C8-FE9A-B144-909B-F823F3F5EBD7}">
      <dgm:prSet/>
      <dgm:spPr/>
      <dgm:t>
        <a:bodyPr/>
        <a:lstStyle/>
        <a:p>
          <a:endParaRPr lang="es-ES"/>
        </a:p>
      </dgm:t>
    </dgm:pt>
    <dgm:pt modelId="{9603E227-F6AD-0C44-BB13-EFCEAAC62100}">
      <dgm:prSet phldrT="[Texto]" custT="1"/>
      <dgm:spPr/>
      <dgm:t>
        <a:bodyPr/>
        <a:lstStyle/>
        <a:p>
          <a:r>
            <a:rPr lang="es-ES" sz="1600" dirty="0" smtClean="0"/>
            <a:t>ESFORZO INTENSO [80 </a:t>
          </a:r>
          <a:r>
            <a:rPr lang="mr-IN" sz="1600" dirty="0" smtClean="0"/>
            <a:t>–</a:t>
          </a:r>
          <a:r>
            <a:rPr lang="es-ES" sz="1600" dirty="0" smtClean="0"/>
            <a:t> 90%]</a:t>
          </a:r>
          <a:endParaRPr lang="es-ES" sz="1600" dirty="0"/>
        </a:p>
      </dgm:t>
    </dgm:pt>
    <dgm:pt modelId="{DAB19AC1-CD6E-AA49-8AA0-7A8D41E12F4F}" type="parTrans" cxnId="{504BFB24-0338-9443-87CB-9BAB5316F06C}">
      <dgm:prSet/>
      <dgm:spPr/>
      <dgm:t>
        <a:bodyPr/>
        <a:lstStyle/>
        <a:p>
          <a:endParaRPr lang="es-ES"/>
        </a:p>
      </dgm:t>
    </dgm:pt>
    <dgm:pt modelId="{E46302F0-DC03-2E46-8B97-31D9E01A4753}" type="sibTrans" cxnId="{504BFB24-0338-9443-87CB-9BAB5316F06C}">
      <dgm:prSet/>
      <dgm:spPr/>
      <dgm:t>
        <a:bodyPr/>
        <a:lstStyle/>
        <a:p>
          <a:endParaRPr lang="es-ES"/>
        </a:p>
      </dgm:t>
    </dgm:pt>
    <dgm:pt modelId="{2774EE6D-28E2-E742-A82C-0416A0502695}">
      <dgm:prSet phldrT="[Texto]" custT="1"/>
      <dgm:spPr/>
      <dgm:t>
        <a:bodyPr/>
        <a:lstStyle/>
        <a:p>
          <a:r>
            <a:rPr lang="es-ES" sz="1600" dirty="0" smtClean="0"/>
            <a:t>Incrementa a resistencia anaeróbica en </a:t>
          </a:r>
          <a:r>
            <a:rPr lang="es-ES" sz="1600" dirty="0" err="1" smtClean="0"/>
            <a:t>sesións</a:t>
          </a:r>
          <a:r>
            <a:rPr lang="es-ES" sz="1600" dirty="0" smtClean="0"/>
            <a:t> cortas</a:t>
          </a:r>
          <a:endParaRPr lang="es-ES" sz="1600" dirty="0"/>
        </a:p>
      </dgm:t>
    </dgm:pt>
    <dgm:pt modelId="{96359B4A-8D2F-604B-B3BD-FEF3F3BC5AF5}" type="parTrans" cxnId="{1E915CFD-BEDC-D941-8F0A-DAE436C31FBB}">
      <dgm:prSet/>
      <dgm:spPr/>
      <dgm:t>
        <a:bodyPr/>
        <a:lstStyle/>
        <a:p>
          <a:endParaRPr lang="es-ES"/>
        </a:p>
      </dgm:t>
    </dgm:pt>
    <dgm:pt modelId="{C3DFB5A9-C82A-DA4A-80A8-A14D4F38B99F}" type="sibTrans" cxnId="{1E915CFD-BEDC-D941-8F0A-DAE436C31FBB}">
      <dgm:prSet/>
      <dgm:spPr/>
      <dgm:t>
        <a:bodyPr/>
        <a:lstStyle/>
        <a:p>
          <a:endParaRPr lang="es-ES"/>
        </a:p>
      </dgm:t>
    </dgm:pt>
    <dgm:pt modelId="{94FEB3B6-965E-8347-ADF0-CE97FB62BECE}">
      <dgm:prSet phldrT="[Texto]" custT="1"/>
      <dgm:spPr/>
      <dgm:t>
        <a:bodyPr/>
        <a:lstStyle/>
        <a:p>
          <a:r>
            <a:rPr lang="es-ES" sz="1600" dirty="0" smtClean="0"/>
            <a:t>ESFORZO MODERADO [70 - 80%]</a:t>
          </a:r>
          <a:endParaRPr lang="es-ES" sz="1600" dirty="0"/>
        </a:p>
      </dgm:t>
    </dgm:pt>
    <dgm:pt modelId="{53758346-C7DB-744D-8F89-A0460EDC4ABA}" type="parTrans" cxnId="{F667FBBF-03F5-CD41-99C4-E7D1189FDCF0}">
      <dgm:prSet/>
      <dgm:spPr/>
      <dgm:t>
        <a:bodyPr/>
        <a:lstStyle/>
        <a:p>
          <a:endParaRPr lang="es-ES"/>
        </a:p>
      </dgm:t>
    </dgm:pt>
    <dgm:pt modelId="{A8728BBD-999D-514B-A0D5-DF16C9E186B9}" type="sibTrans" cxnId="{F667FBBF-03F5-CD41-99C4-E7D1189FDCF0}">
      <dgm:prSet/>
      <dgm:spPr/>
      <dgm:t>
        <a:bodyPr/>
        <a:lstStyle/>
        <a:p>
          <a:endParaRPr lang="es-ES"/>
        </a:p>
      </dgm:t>
    </dgm:pt>
    <dgm:pt modelId="{CE5D3878-347B-924C-A691-5DECF3914A26}">
      <dgm:prSet phldrT="[Texto]" custT="1"/>
      <dgm:spPr/>
      <dgm:t>
        <a:bodyPr/>
        <a:lstStyle/>
        <a:p>
          <a:r>
            <a:rPr lang="es-ES" sz="1600" dirty="0" err="1" smtClean="0"/>
            <a:t>Mellora</a:t>
          </a:r>
          <a:r>
            <a:rPr lang="es-ES" sz="1600" dirty="0" smtClean="0"/>
            <a:t> a resistencia aeróbica</a:t>
          </a:r>
          <a:endParaRPr lang="es-ES" sz="1600" dirty="0"/>
        </a:p>
      </dgm:t>
    </dgm:pt>
    <dgm:pt modelId="{6EAB7FA3-5241-2C47-AF8C-DBE518DD4691}" type="parTrans" cxnId="{399FDF42-0F96-C648-BE8C-CE0556B497D7}">
      <dgm:prSet/>
      <dgm:spPr/>
      <dgm:t>
        <a:bodyPr/>
        <a:lstStyle/>
        <a:p>
          <a:endParaRPr lang="es-ES"/>
        </a:p>
      </dgm:t>
    </dgm:pt>
    <dgm:pt modelId="{9965605A-4F9C-344C-8B52-077170FB8783}" type="sibTrans" cxnId="{399FDF42-0F96-C648-BE8C-CE0556B497D7}">
      <dgm:prSet/>
      <dgm:spPr/>
      <dgm:t>
        <a:bodyPr/>
        <a:lstStyle/>
        <a:p>
          <a:endParaRPr lang="es-ES"/>
        </a:p>
      </dgm:t>
    </dgm:pt>
    <dgm:pt modelId="{DE551EB2-C117-B840-8757-BEE03DB99C4D}">
      <dgm:prSet custT="1"/>
      <dgm:spPr/>
      <dgm:t>
        <a:bodyPr/>
        <a:lstStyle/>
        <a:p>
          <a:r>
            <a:rPr lang="es-ES" sz="1600" dirty="0" smtClean="0"/>
            <a:t>ESFORZO SUAVE [60 </a:t>
          </a:r>
          <a:r>
            <a:rPr lang="mr-IN" sz="1600" dirty="0" smtClean="0"/>
            <a:t>–</a:t>
          </a:r>
          <a:r>
            <a:rPr lang="es-ES" sz="1600" dirty="0" smtClean="0"/>
            <a:t> 70%]</a:t>
          </a:r>
          <a:endParaRPr lang="es-ES" sz="1600" dirty="0"/>
        </a:p>
      </dgm:t>
    </dgm:pt>
    <dgm:pt modelId="{F58D2DFF-ADFB-8F4A-8E55-ECCF2A262F0B}" type="parTrans" cxnId="{5B261732-6FFC-F748-9A5C-62C86356A521}">
      <dgm:prSet/>
      <dgm:spPr/>
      <dgm:t>
        <a:bodyPr/>
        <a:lstStyle/>
        <a:p>
          <a:endParaRPr lang="es-ES"/>
        </a:p>
      </dgm:t>
    </dgm:pt>
    <dgm:pt modelId="{B4098B5D-0E30-434C-8648-22C96E859269}" type="sibTrans" cxnId="{5B261732-6FFC-F748-9A5C-62C86356A521}">
      <dgm:prSet/>
      <dgm:spPr/>
      <dgm:t>
        <a:bodyPr/>
        <a:lstStyle/>
        <a:p>
          <a:endParaRPr lang="es-ES"/>
        </a:p>
      </dgm:t>
    </dgm:pt>
    <dgm:pt modelId="{E2D7F6B9-B1F4-0E4B-AFCD-301971411A29}">
      <dgm:prSet custT="1"/>
      <dgm:spPr/>
      <dgm:t>
        <a:bodyPr/>
        <a:lstStyle/>
        <a:p>
          <a:r>
            <a:rPr lang="es-ES" sz="1600" dirty="0" err="1" smtClean="0"/>
            <a:t>Mellora</a:t>
          </a:r>
          <a:r>
            <a:rPr lang="es-ES" sz="1600" dirty="0" smtClean="0"/>
            <a:t> a resistencia básica e a </a:t>
          </a:r>
          <a:r>
            <a:rPr lang="es-ES" sz="1600" dirty="0" err="1" smtClean="0"/>
            <a:t>queima</a:t>
          </a:r>
          <a:r>
            <a:rPr lang="es-ES" sz="1600" dirty="0" smtClean="0"/>
            <a:t> de calorías</a:t>
          </a:r>
          <a:endParaRPr lang="es-ES" sz="1600" dirty="0"/>
        </a:p>
      </dgm:t>
    </dgm:pt>
    <dgm:pt modelId="{01DF435A-BF0A-0C43-A4C7-56DE4B11FB4E}" type="parTrans" cxnId="{32328FC4-9F58-9346-8BBC-61912B0D7E6B}">
      <dgm:prSet/>
      <dgm:spPr/>
      <dgm:t>
        <a:bodyPr/>
        <a:lstStyle/>
        <a:p>
          <a:endParaRPr lang="es-ES"/>
        </a:p>
      </dgm:t>
    </dgm:pt>
    <dgm:pt modelId="{125EEF0A-F04E-FE41-A443-F92B62776FAF}" type="sibTrans" cxnId="{32328FC4-9F58-9346-8BBC-61912B0D7E6B}">
      <dgm:prSet/>
      <dgm:spPr/>
      <dgm:t>
        <a:bodyPr/>
        <a:lstStyle/>
        <a:p>
          <a:endParaRPr lang="es-ES"/>
        </a:p>
      </dgm:t>
    </dgm:pt>
    <dgm:pt modelId="{82AABAD0-3E32-9E41-8806-E1FACF0A11AA}">
      <dgm:prSet custT="1"/>
      <dgm:spPr/>
      <dgm:t>
        <a:bodyPr/>
        <a:lstStyle/>
        <a:p>
          <a:r>
            <a:rPr lang="es-ES" sz="1600" dirty="0" smtClean="0"/>
            <a:t>ESFORZO MOI SUAVE [50 </a:t>
          </a:r>
          <a:r>
            <a:rPr lang="mr-IN" sz="1600" dirty="0" smtClean="0"/>
            <a:t>–</a:t>
          </a:r>
          <a:r>
            <a:rPr lang="es-ES" sz="1600" dirty="0" smtClean="0"/>
            <a:t> 60%]</a:t>
          </a:r>
          <a:endParaRPr lang="es-ES" sz="1600" dirty="0"/>
        </a:p>
      </dgm:t>
    </dgm:pt>
    <dgm:pt modelId="{AEBB2D1D-7E90-144A-AD39-5127FEB7DE17}" type="parTrans" cxnId="{3A60D4D3-37F5-F54C-A1B9-A48593645405}">
      <dgm:prSet/>
      <dgm:spPr/>
      <dgm:t>
        <a:bodyPr/>
        <a:lstStyle/>
        <a:p>
          <a:endParaRPr lang="es-ES"/>
        </a:p>
      </dgm:t>
    </dgm:pt>
    <dgm:pt modelId="{61EB4E31-6E9F-4244-8642-97D975000918}" type="sibTrans" cxnId="{3A60D4D3-37F5-F54C-A1B9-A48593645405}">
      <dgm:prSet/>
      <dgm:spPr/>
      <dgm:t>
        <a:bodyPr/>
        <a:lstStyle/>
        <a:p>
          <a:endParaRPr lang="es-ES"/>
        </a:p>
      </dgm:t>
    </dgm:pt>
    <dgm:pt modelId="{1071B3B8-82D0-914E-BC10-BBFDF5F3B911}">
      <dgm:prSet custT="1"/>
      <dgm:spPr/>
      <dgm:t>
        <a:bodyPr/>
        <a:lstStyle/>
        <a:p>
          <a:r>
            <a:rPr lang="es-ES" sz="1600" dirty="0" err="1" smtClean="0"/>
            <a:t>Axuda</a:t>
          </a:r>
          <a:r>
            <a:rPr lang="es-ES" sz="1600" dirty="0" smtClean="0"/>
            <a:t> á recuperación posterior </a:t>
          </a:r>
          <a:r>
            <a:rPr lang="es-ES" sz="1600" dirty="0" err="1" smtClean="0"/>
            <a:t>ao</a:t>
          </a:r>
          <a:r>
            <a:rPr lang="es-ES" sz="1600" dirty="0" smtClean="0"/>
            <a:t> </a:t>
          </a:r>
          <a:r>
            <a:rPr lang="es-ES" sz="1600" dirty="0" err="1" smtClean="0"/>
            <a:t>esforzo</a:t>
          </a:r>
          <a:endParaRPr lang="es-ES" sz="1600" dirty="0"/>
        </a:p>
      </dgm:t>
    </dgm:pt>
    <dgm:pt modelId="{0E9FB3ED-C0D4-EC40-A778-89FCE26359C6}" type="parTrans" cxnId="{E3A21ECF-F009-0A4B-ADBD-123ABF983D5D}">
      <dgm:prSet/>
      <dgm:spPr/>
      <dgm:t>
        <a:bodyPr/>
        <a:lstStyle/>
        <a:p>
          <a:endParaRPr lang="es-ES"/>
        </a:p>
      </dgm:t>
    </dgm:pt>
    <dgm:pt modelId="{C973246B-CB3A-8343-A086-62CDDCD4A7B7}" type="sibTrans" cxnId="{E3A21ECF-F009-0A4B-ADBD-123ABF983D5D}">
      <dgm:prSet/>
      <dgm:spPr/>
      <dgm:t>
        <a:bodyPr/>
        <a:lstStyle/>
        <a:p>
          <a:endParaRPr lang="es-ES"/>
        </a:p>
      </dgm:t>
    </dgm:pt>
    <dgm:pt modelId="{2D57A2D0-D72C-644B-AF37-C6C198E61A88}">
      <dgm:prSet phldrT="[Texto]" custT="1"/>
      <dgm:spPr/>
      <dgm:t>
        <a:bodyPr/>
        <a:lstStyle/>
        <a:p>
          <a:endParaRPr lang="es-ES" sz="1600" dirty="0"/>
        </a:p>
      </dgm:t>
    </dgm:pt>
    <dgm:pt modelId="{E179FF06-E74B-1C4B-B16B-D063AFE24B6A}" type="parTrans" cxnId="{5DEF5E0B-935A-DB43-ABE4-8A977E8956BD}">
      <dgm:prSet/>
      <dgm:spPr/>
      <dgm:t>
        <a:bodyPr/>
        <a:lstStyle/>
        <a:p>
          <a:endParaRPr lang="es-ES"/>
        </a:p>
      </dgm:t>
    </dgm:pt>
    <dgm:pt modelId="{51577F21-6725-3242-8BBE-DC6A57717E05}" type="sibTrans" cxnId="{5DEF5E0B-935A-DB43-ABE4-8A977E8956BD}">
      <dgm:prSet/>
      <dgm:spPr/>
      <dgm:t>
        <a:bodyPr/>
        <a:lstStyle/>
        <a:p>
          <a:endParaRPr lang="es-ES"/>
        </a:p>
      </dgm:t>
    </dgm:pt>
    <dgm:pt modelId="{B877E573-8A1F-A243-AEC3-B98ADEAD88BD}">
      <dgm:prSet phldrT="[Texto]" custT="1"/>
      <dgm:spPr/>
      <dgm:t>
        <a:bodyPr/>
        <a:lstStyle/>
        <a:p>
          <a:endParaRPr lang="es-ES" sz="1600" dirty="0"/>
        </a:p>
      </dgm:t>
    </dgm:pt>
    <dgm:pt modelId="{69B05CC1-8F01-F049-8CB1-BA625EBE4EE1}" type="parTrans" cxnId="{BBCB0D33-AE7A-944A-8636-B728FF68CCEB}">
      <dgm:prSet/>
      <dgm:spPr/>
      <dgm:t>
        <a:bodyPr/>
        <a:lstStyle/>
        <a:p>
          <a:endParaRPr lang="es-ES"/>
        </a:p>
      </dgm:t>
    </dgm:pt>
    <dgm:pt modelId="{44E62B66-6D3F-144B-8F32-705DF6D9EF13}" type="sibTrans" cxnId="{BBCB0D33-AE7A-944A-8636-B728FF68CCEB}">
      <dgm:prSet/>
      <dgm:spPr/>
      <dgm:t>
        <a:bodyPr/>
        <a:lstStyle/>
        <a:p>
          <a:endParaRPr lang="es-ES"/>
        </a:p>
      </dgm:t>
    </dgm:pt>
    <dgm:pt modelId="{CDC92783-EBA4-B743-BAEE-F1EF900FEE9E}">
      <dgm:prSet custT="1"/>
      <dgm:spPr/>
      <dgm:t>
        <a:bodyPr/>
        <a:lstStyle/>
        <a:p>
          <a:endParaRPr lang="es-ES" sz="1600" dirty="0"/>
        </a:p>
      </dgm:t>
    </dgm:pt>
    <dgm:pt modelId="{C65745BC-D95C-6249-B550-01DFCE243081}" type="parTrans" cxnId="{50179C31-CEC4-864C-8D38-2BEB177E8DD1}">
      <dgm:prSet/>
      <dgm:spPr/>
      <dgm:t>
        <a:bodyPr/>
        <a:lstStyle/>
        <a:p>
          <a:endParaRPr lang="es-ES"/>
        </a:p>
      </dgm:t>
    </dgm:pt>
    <dgm:pt modelId="{483B74F4-04CB-DE40-8085-7DA39230EE82}" type="sibTrans" cxnId="{50179C31-CEC4-864C-8D38-2BEB177E8DD1}">
      <dgm:prSet/>
      <dgm:spPr/>
      <dgm:t>
        <a:bodyPr/>
        <a:lstStyle/>
        <a:p>
          <a:endParaRPr lang="es-ES"/>
        </a:p>
      </dgm:t>
    </dgm:pt>
    <dgm:pt modelId="{34A3E7C7-7B3C-064D-883E-79F160BD75E0}">
      <dgm:prSet custT="1"/>
      <dgm:spPr/>
      <dgm:t>
        <a:bodyPr/>
        <a:lstStyle/>
        <a:p>
          <a:endParaRPr lang="es-ES" sz="1600" dirty="0"/>
        </a:p>
      </dgm:t>
    </dgm:pt>
    <dgm:pt modelId="{4EDC6590-A15D-A445-9384-323FCED44B69}" type="parTrans" cxnId="{493DEFC2-9B52-D147-B847-51DD693CFA93}">
      <dgm:prSet/>
      <dgm:spPr/>
      <dgm:t>
        <a:bodyPr/>
        <a:lstStyle/>
        <a:p>
          <a:endParaRPr lang="es-ES"/>
        </a:p>
      </dgm:t>
    </dgm:pt>
    <dgm:pt modelId="{BE31E579-EB23-5B4C-A5A1-E2F099CCB18A}" type="sibTrans" cxnId="{493DEFC2-9B52-D147-B847-51DD693CFA93}">
      <dgm:prSet/>
      <dgm:spPr/>
      <dgm:t>
        <a:bodyPr/>
        <a:lstStyle/>
        <a:p>
          <a:endParaRPr lang="es-ES"/>
        </a:p>
      </dgm:t>
    </dgm:pt>
    <dgm:pt modelId="{BD314F57-CE3F-B343-A921-9E72155261CE}" type="pres">
      <dgm:prSet presAssocID="{D4A38C09-3828-F444-B3E4-D946125133F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9775C96-7BDE-6F4E-BCA2-FC04529DECA4}" type="pres">
      <dgm:prSet presAssocID="{EB93AB37-7CF4-4048-ACDD-E4CB8A454219}" presName="parentLin" presStyleCnt="0"/>
      <dgm:spPr/>
    </dgm:pt>
    <dgm:pt modelId="{B4DA078B-1D7C-9148-A041-77485D6BE0AD}" type="pres">
      <dgm:prSet presAssocID="{EB93AB37-7CF4-4048-ACDD-E4CB8A454219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6BDC44FB-655D-3B43-BEF4-57AA85B41AF4}" type="pres">
      <dgm:prSet presAssocID="{EB93AB37-7CF4-4048-ACDD-E4CB8A45421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BD6C78-A5D8-5C4F-83ED-A151F08231D0}" type="pres">
      <dgm:prSet presAssocID="{EB93AB37-7CF4-4048-ACDD-E4CB8A454219}" presName="negativeSpace" presStyleCnt="0"/>
      <dgm:spPr/>
    </dgm:pt>
    <dgm:pt modelId="{6A389AF5-41CF-C040-8769-DCB29EA48960}" type="pres">
      <dgm:prSet presAssocID="{EB93AB37-7CF4-4048-ACDD-E4CB8A454219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2E6568-B42B-644E-865B-E4CD8EA6FE95}" type="pres">
      <dgm:prSet presAssocID="{CC6A1DF7-BC21-ED4D-9E18-D259CF31D398}" presName="spaceBetweenRectangles" presStyleCnt="0"/>
      <dgm:spPr/>
    </dgm:pt>
    <dgm:pt modelId="{A4E881DC-434B-B640-A0E7-FBBF93A6FD5C}" type="pres">
      <dgm:prSet presAssocID="{9603E227-F6AD-0C44-BB13-EFCEAAC62100}" presName="parentLin" presStyleCnt="0"/>
      <dgm:spPr/>
    </dgm:pt>
    <dgm:pt modelId="{57171019-5A8A-9741-9F0F-AA33C4E416AB}" type="pres">
      <dgm:prSet presAssocID="{9603E227-F6AD-0C44-BB13-EFCEAAC62100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ECC2BA41-A783-C448-9829-89C48767DF24}" type="pres">
      <dgm:prSet presAssocID="{9603E227-F6AD-0C44-BB13-EFCEAAC6210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1A4091-910D-8A4A-8169-6CF3670EB4A6}" type="pres">
      <dgm:prSet presAssocID="{9603E227-F6AD-0C44-BB13-EFCEAAC62100}" presName="negativeSpace" presStyleCnt="0"/>
      <dgm:spPr/>
    </dgm:pt>
    <dgm:pt modelId="{46F939CB-6DBF-BB4B-98C7-FC7EE8AD5323}" type="pres">
      <dgm:prSet presAssocID="{9603E227-F6AD-0C44-BB13-EFCEAAC62100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965D2D-94D1-964B-B9D5-3CD4ABFA76CF}" type="pres">
      <dgm:prSet presAssocID="{E46302F0-DC03-2E46-8B97-31D9E01A4753}" presName="spaceBetweenRectangles" presStyleCnt="0"/>
      <dgm:spPr/>
    </dgm:pt>
    <dgm:pt modelId="{D6205374-ED67-9C4C-B283-6C482A5B5B4D}" type="pres">
      <dgm:prSet presAssocID="{94FEB3B6-965E-8347-ADF0-CE97FB62BECE}" presName="parentLin" presStyleCnt="0"/>
      <dgm:spPr/>
    </dgm:pt>
    <dgm:pt modelId="{9473CC5F-0C2D-964E-90EF-8D7087FC10BC}" type="pres">
      <dgm:prSet presAssocID="{94FEB3B6-965E-8347-ADF0-CE97FB62BECE}" presName="parentLeftMargin" presStyleLbl="node1" presStyleIdx="1" presStyleCnt="5"/>
      <dgm:spPr/>
      <dgm:t>
        <a:bodyPr/>
        <a:lstStyle/>
        <a:p>
          <a:endParaRPr lang="es-ES"/>
        </a:p>
      </dgm:t>
    </dgm:pt>
    <dgm:pt modelId="{6ABD8555-F6B3-5744-9A3D-B67600A503C2}" type="pres">
      <dgm:prSet presAssocID="{94FEB3B6-965E-8347-ADF0-CE97FB62BEC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0E3EC6-7A76-3247-BD03-D5A1B0B02B5D}" type="pres">
      <dgm:prSet presAssocID="{94FEB3B6-965E-8347-ADF0-CE97FB62BECE}" presName="negativeSpace" presStyleCnt="0"/>
      <dgm:spPr/>
    </dgm:pt>
    <dgm:pt modelId="{3815C9CE-4B29-374F-A6C2-EE23A9194A26}" type="pres">
      <dgm:prSet presAssocID="{94FEB3B6-965E-8347-ADF0-CE97FB62BEC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EB6B5C-F9F8-1C4F-A9D8-9E920509F64A}" type="pres">
      <dgm:prSet presAssocID="{A8728BBD-999D-514B-A0D5-DF16C9E186B9}" presName="spaceBetweenRectangles" presStyleCnt="0"/>
      <dgm:spPr/>
    </dgm:pt>
    <dgm:pt modelId="{DC4B39EE-4C7A-D44D-8D89-6012C65CDBD0}" type="pres">
      <dgm:prSet presAssocID="{DE551EB2-C117-B840-8757-BEE03DB99C4D}" presName="parentLin" presStyleCnt="0"/>
      <dgm:spPr/>
    </dgm:pt>
    <dgm:pt modelId="{28CA414D-0800-B04E-9275-A6177EC2D145}" type="pres">
      <dgm:prSet presAssocID="{DE551EB2-C117-B840-8757-BEE03DB99C4D}" presName="parentLeftMargin" presStyleLbl="node1" presStyleIdx="2" presStyleCnt="5"/>
      <dgm:spPr/>
      <dgm:t>
        <a:bodyPr/>
        <a:lstStyle/>
        <a:p>
          <a:endParaRPr lang="es-ES"/>
        </a:p>
      </dgm:t>
    </dgm:pt>
    <dgm:pt modelId="{C138BF6A-EAB9-FE43-8FFF-9F09E3B7F162}" type="pres">
      <dgm:prSet presAssocID="{DE551EB2-C117-B840-8757-BEE03DB99C4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532698-1123-024D-913D-65CC8009EE08}" type="pres">
      <dgm:prSet presAssocID="{DE551EB2-C117-B840-8757-BEE03DB99C4D}" presName="negativeSpace" presStyleCnt="0"/>
      <dgm:spPr/>
    </dgm:pt>
    <dgm:pt modelId="{A8155B9B-0609-C048-8C25-3160C4F3D8D1}" type="pres">
      <dgm:prSet presAssocID="{DE551EB2-C117-B840-8757-BEE03DB99C4D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776B1E-F711-4344-822B-16BD881D8286}" type="pres">
      <dgm:prSet presAssocID="{B4098B5D-0E30-434C-8648-22C96E859269}" presName="spaceBetweenRectangles" presStyleCnt="0"/>
      <dgm:spPr/>
    </dgm:pt>
    <dgm:pt modelId="{0F314B6D-2176-4845-AC14-04F69BAA5BB0}" type="pres">
      <dgm:prSet presAssocID="{82AABAD0-3E32-9E41-8806-E1FACF0A11AA}" presName="parentLin" presStyleCnt="0"/>
      <dgm:spPr/>
    </dgm:pt>
    <dgm:pt modelId="{E70444E1-D1D4-F448-8D27-34BC0B79E256}" type="pres">
      <dgm:prSet presAssocID="{82AABAD0-3E32-9E41-8806-E1FACF0A11AA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A8058410-D838-E144-B205-2E677AACA707}" type="pres">
      <dgm:prSet presAssocID="{82AABAD0-3E32-9E41-8806-E1FACF0A11A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13A4FD-7977-0D44-A63E-0B35257D428C}" type="pres">
      <dgm:prSet presAssocID="{82AABAD0-3E32-9E41-8806-E1FACF0A11AA}" presName="negativeSpace" presStyleCnt="0"/>
      <dgm:spPr/>
    </dgm:pt>
    <dgm:pt modelId="{E57AD98E-CCC2-C043-916C-123B1E318FE2}" type="pres">
      <dgm:prSet presAssocID="{82AABAD0-3E32-9E41-8806-E1FACF0A11AA}" presName="childText" presStyleLbl="conFgAcc1" presStyleIdx="4" presStyleCnt="5" custLinFactNeighborY="2416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0179C31-CEC4-864C-8D38-2BEB177E8DD1}" srcId="{DE551EB2-C117-B840-8757-BEE03DB99C4D}" destId="{CDC92783-EBA4-B743-BAEE-F1EF900FEE9E}" srcOrd="1" destOrd="0" parTransId="{C65745BC-D95C-6249-B550-01DFCE243081}" sibTransId="{483B74F4-04CB-DE40-8085-7DA39230EE82}"/>
    <dgm:cxn modelId="{3A60D4D3-37F5-F54C-A1B9-A48593645405}" srcId="{D4A38C09-3828-F444-B3E4-D946125133F0}" destId="{82AABAD0-3E32-9E41-8806-E1FACF0A11AA}" srcOrd="4" destOrd="0" parTransId="{AEBB2D1D-7E90-144A-AD39-5127FEB7DE17}" sibTransId="{61EB4E31-6E9F-4244-8642-97D975000918}"/>
    <dgm:cxn modelId="{42AC0757-5DE3-0B48-A35B-783D5420639C}" type="presOf" srcId="{CE5D3878-347B-924C-A691-5DECF3914A26}" destId="{3815C9CE-4B29-374F-A6C2-EE23A9194A26}" srcOrd="0" destOrd="0" presId="urn:microsoft.com/office/officeart/2005/8/layout/list1"/>
    <dgm:cxn modelId="{58BB65E2-EBAF-8E46-8880-9DE3BB255641}" type="presOf" srcId="{82AABAD0-3E32-9E41-8806-E1FACF0A11AA}" destId="{E70444E1-D1D4-F448-8D27-34BC0B79E256}" srcOrd="0" destOrd="0" presId="urn:microsoft.com/office/officeart/2005/8/layout/list1"/>
    <dgm:cxn modelId="{FF4C32F3-E2E5-9A4D-9E38-14DB81D8A762}" srcId="{D4A38C09-3828-F444-B3E4-D946125133F0}" destId="{EB93AB37-7CF4-4048-ACDD-E4CB8A454219}" srcOrd="0" destOrd="0" parTransId="{A1C9DFFF-53F5-1845-A1BC-3A9D6EA4F4B0}" sibTransId="{CC6A1DF7-BC21-ED4D-9E18-D259CF31D398}"/>
    <dgm:cxn modelId="{39605297-7907-7943-9BDF-A6B3B63C0D50}" type="presOf" srcId="{CDC92783-EBA4-B743-BAEE-F1EF900FEE9E}" destId="{A8155B9B-0609-C048-8C25-3160C4F3D8D1}" srcOrd="0" destOrd="1" presId="urn:microsoft.com/office/officeart/2005/8/layout/list1"/>
    <dgm:cxn modelId="{938594EA-BCA5-BD41-BD46-E7C8C671C88E}" type="presOf" srcId="{E2D7F6B9-B1F4-0E4B-AFCD-301971411A29}" destId="{A8155B9B-0609-C048-8C25-3160C4F3D8D1}" srcOrd="0" destOrd="0" presId="urn:microsoft.com/office/officeart/2005/8/layout/list1"/>
    <dgm:cxn modelId="{3B6DC5B2-1418-7C4D-BD51-CEE8055B18F8}" srcId="{EB93AB37-7CF4-4048-ACDD-E4CB8A454219}" destId="{42A8D199-3BC0-294A-9116-E531A9B9029A}" srcOrd="0" destOrd="0" parTransId="{889241CB-7B2E-3B4A-8A17-3B308A8E0D8E}" sibTransId="{BA8D4085-A35B-9347-9F8A-2F971D2462D7}"/>
    <dgm:cxn modelId="{BBCB0D33-AE7A-944A-8636-B728FF68CCEB}" srcId="{94FEB3B6-965E-8347-ADF0-CE97FB62BECE}" destId="{B877E573-8A1F-A243-AEC3-B98ADEAD88BD}" srcOrd="1" destOrd="0" parTransId="{69B05CC1-8F01-F049-8CB1-BA625EBE4EE1}" sibTransId="{44E62B66-6D3F-144B-8F32-705DF6D9EF13}"/>
    <dgm:cxn modelId="{886F41C8-FE9A-B144-909B-F823F3F5EBD7}" srcId="{EB93AB37-7CF4-4048-ACDD-E4CB8A454219}" destId="{ABDDC3D1-A1DC-434B-AA71-FC0F67ACC26C}" srcOrd="1" destOrd="0" parTransId="{CEA387DA-F12D-8240-BD29-1CFE22573879}" sibTransId="{813628C9-A3E9-BC44-87F5-0C83509F4349}"/>
    <dgm:cxn modelId="{DC1F5E50-7DCA-BF45-A8BC-3C366598A054}" type="presOf" srcId="{ABDDC3D1-A1DC-434B-AA71-FC0F67ACC26C}" destId="{6A389AF5-41CF-C040-8769-DCB29EA48960}" srcOrd="0" destOrd="1" presId="urn:microsoft.com/office/officeart/2005/8/layout/list1"/>
    <dgm:cxn modelId="{94DE9426-AF20-B04E-8408-DFA56FFB2F36}" type="presOf" srcId="{82AABAD0-3E32-9E41-8806-E1FACF0A11AA}" destId="{A8058410-D838-E144-B205-2E677AACA707}" srcOrd="1" destOrd="0" presId="urn:microsoft.com/office/officeart/2005/8/layout/list1"/>
    <dgm:cxn modelId="{4B23889D-25D1-E544-B15D-D4F6ECB8381E}" type="presOf" srcId="{DE551EB2-C117-B840-8757-BEE03DB99C4D}" destId="{28CA414D-0800-B04E-9275-A6177EC2D145}" srcOrd="0" destOrd="0" presId="urn:microsoft.com/office/officeart/2005/8/layout/list1"/>
    <dgm:cxn modelId="{504BFB24-0338-9443-87CB-9BAB5316F06C}" srcId="{D4A38C09-3828-F444-B3E4-D946125133F0}" destId="{9603E227-F6AD-0C44-BB13-EFCEAAC62100}" srcOrd="1" destOrd="0" parTransId="{DAB19AC1-CD6E-AA49-8AA0-7A8D41E12F4F}" sibTransId="{E46302F0-DC03-2E46-8B97-31D9E01A4753}"/>
    <dgm:cxn modelId="{D8796FA1-91FF-FF4A-8BFF-C0473BDA877E}" type="presOf" srcId="{D4A38C09-3828-F444-B3E4-D946125133F0}" destId="{BD314F57-CE3F-B343-A921-9E72155261CE}" srcOrd="0" destOrd="0" presId="urn:microsoft.com/office/officeart/2005/8/layout/list1"/>
    <dgm:cxn modelId="{A86AEB65-44BF-2949-A6B9-2F0392984B11}" type="presOf" srcId="{34A3E7C7-7B3C-064D-883E-79F160BD75E0}" destId="{E57AD98E-CCC2-C043-916C-123B1E318FE2}" srcOrd="0" destOrd="1" presId="urn:microsoft.com/office/officeart/2005/8/layout/list1"/>
    <dgm:cxn modelId="{5DEF5E0B-935A-DB43-ABE4-8A977E8956BD}" srcId="{9603E227-F6AD-0C44-BB13-EFCEAAC62100}" destId="{2D57A2D0-D72C-644B-AF37-C6C198E61A88}" srcOrd="1" destOrd="0" parTransId="{E179FF06-E74B-1C4B-B16B-D063AFE24B6A}" sibTransId="{51577F21-6725-3242-8BBE-DC6A57717E05}"/>
    <dgm:cxn modelId="{32328FC4-9F58-9346-8BBC-61912B0D7E6B}" srcId="{DE551EB2-C117-B840-8757-BEE03DB99C4D}" destId="{E2D7F6B9-B1F4-0E4B-AFCD-301971411A29}" srcOrd="0" destOrd="0" parTransId="{01DF435A-BF0A-0C43-A4C7-56DE4B11FB4E}" sibTransId="{125EEF0A-F04E-FE41-A443-F92B62776FAF}"/>
    <dgm:cxn modelId="{9CFF346E-994A-B54E-A356-E2837ACDC6B1}" type="presOf" srcId="{1071B3B8-82D0-914E-BC10-BBFDF5F3B911}" destId="{E57AD98E-CCC2-C043-916C-123B1E318FE2}" srcOrd="0" destOrd="0" presId="urn:microsoft.com/office/officeart/2005/8/layout/list1"/>
    <dgm:cxn modelId="{629886F5-6F73-AF4B-86D8-8F75714E2CE7}" type="presOf" srcId="{2774EE6D-28E2-E742-A82C-0416A0502695}" destId="{46F939CB-6DBF-BB4B-98C7-FC7EE8AD5323}" srcOrd="0" destOrd="0" presId="urn:microsoft.com/office/officeart/2005/8/layout/list1"/>
    <dgm:cxn modelId="{AB5D3648-7D5D-BA4F-AEB3-4744B596A489}" type="presOf" srcId="{42A8D199-3BC0-294A-9116-E531A9B9029A}" destId="{6A389AF5-41CF-C040-8769-DCB29EA48960}" srcOrd="0" destOrd="0" presId="urn:microsoft.com/office/officeart/2005/8/layout/list1"/>
    <dgm:cxn modelId="{1E915CFD-BEDC-D941-8F0A-DAE436C31FBB}" srcId="{9603E227-F6AD-0C44-BB13-EFCEAAC62100}" destId="{2774EE6D-28E2-E742-A82C-0416A0502695}" srcOrd="0" destOrd="0" parTransId="{96359B4A-8D2F-604B-B3BD-FEF3F3BC5AF5}" sibTransId="{C3DFB5A9-C82A-DA4A-80A8-A14D4F38B99F}"/>
    <dgm:cxn modelId="{0B5F5413-5BE1-FA40-94C7-21F04A928BDD}" type="presOf" srcId="{94FEB3B6-965E-8347-ADF0-CE97FB62BECE}" destId="{6ABD8555-F6B3-5744-9A3D-B67600A503C2}" srcOrd="1" destOrd="0" presId="urn:microsoft.com/office/officeart/2005/8/layout/list1"/>
    <dgm:cxn modelId="{C01EC6E7-7599-9940-9D75-FCA3832B9C27}" type="presOf" srcId="{DE551EB2-C117-B840-8757-BEE03DB99C4D}" destId="{C138BF6A-EAB9-FE43-8FFF-9F09E3B7F162}" srcOrd="1" destOrd="0" presId="urn:microsoft.com/office/officeart/2005/8/layout/list1"/>
    <dgm:cxn modelId="{620F65AD-CF4F-1642-BCF3-1156B3A4317E}" type="presOf" srcId="{9603E227-F6AD-0C44-BB13-EFCEAAC62100}" destId="{ECC2BA41-A783-C448-9829-89C48767DF24}" srcOrd="1" destOrd="0" presId="urn:microsoft.com/office/officeart/2005/8/layout/list1"/>
    <dgm:cxn modelId="{5B261732-6FFC-F748-9A5C-62C86356A521}" srcId="{D4A38C09-3828-F444-B3E4-D946125133F0}" destId="{DE551EB2-C117-B840-8757-BEE03DB99C4D}" srcOrd="3" destOrd="0" parTransId="{F58D2DFF-ADFB-8F4A-8E55-ECCF2A262F0B}" sibTransId="{B4098B5D-0E30-434C-8648-22C96E859269}"/>
    <dgm:cxn modelId="{493DEFC2-9B52-D147-B847-51DD693CFA93}" srcId="{82AABAD0-3E32-9E41-8806-E1FACF0A11AA}" destId="{34A3E7C7-7B3C-064D-883E-79F160BD75E0}" srcOrd="1" destOrd="0" parTransId="{4EDC6590-A15D-A445-9384-323FCED44B69}" sibTransId="{BE31E579-EB23-5B4C-A5A1-E2F099CCB18A}"/>
    <dgm:cxn modelId="{D9115DAF-E9FE-064D-968C-8E0BC0755175}" type="presOf" srcId="{2D57A2D0-D72C-644B-AF37-C6C198E61A88}" destId="{46F939CB-6DBF-BB4B-98C7-FC7EE8AD5323}" srcOrd="0" destOrd="1" presId="urn:microsoft.com/office/officeart/2005/8/layout/list1"/>
    <dgm:cxn modelId="{23325AE5-B14B-4E45-94A5-27981BCDC55E}" type="presOf" srcId="{B877E573-8A1F-A243-AEC3-B98ADEAD88BD}" destId="{3815C9CE-4B29-374F-A6C2-EE23A9194A26}" srcOrd="0" destOrd="1" presId="urn:microsoft.com/office/officeart/2005/8/layout/list1"/>
    <dgm:cxn modelId="{675D521F-44EF-EA40-9997-DD0E5DFE3B48}" type="presOf" srcId="{EB93AB37-7CF4-4048-ACDD-E4CB8A454219}" destId="{6BDC44FB-655D-3B43-BEF4-57AA85B41AF4}" srcOrd="1" destOrd="0" presId="urn:microsoft.com/office/officeart/2005/8/layout/list1"/>
    <dgm:cxn modelId="{F667FBBF-03F5-CD41-99C4-E7D1189FDCF0}" srcId="{D4A38C09-3828-F444-B3E4-D946125133F0}" destId="{94FEB3B6-965E-8347-ADF0-CE97FB62BECE}" srcOrd="2" destOrd="0" parTransId="{53758346-C7DB-744D-8F89-A0460EDC4ABA}" sibTransId="{A8728BBD-999D-514B-A0D5-DF16C9E186B9}"/>
    <dgm:cxn modelId="{E3A21ECF-F009-0A4B-ADBD-123ABF983D5D}" srcId="{82AABAD0-3E32-9E41-8806-E1FACF0A11AA}" destId="{1071B3B8-82D0-914E-BC10-BBFDF5F3B911}" srcOrd="0" destOrd="0" parTransId="{0E9FB3ED-C0D4-EC40-A778-89FCE26359C6}" sibTransId="{C973246B-CB3A-8343-A086-62CDDCD4A7B7}"/>
    <dgm:cxn modelId="{5DD4F222-6407-AD43-9B40-1A6F31DD4265}" type="presOf" srcId="{EB93AB37-7CF4-4048-ACDD-E4CB8A454219}" destId="{B4DA078B-1D7C-9148-A041-77485D6BE0AD}" srcOrd="0" destOrd="0" presId="urn:microsoft.com/office/officeart/2005/8/layout/list1"/>
    <dgm:cxn modelId="{F3016782-C849-DE44-B738-23B51505A488}" type="presOf" srcId="{94FEB3B6-965E-8347-ADF0-CE97FB62BECE}" destId="{9473CC5F-0C2D-964E-90EF-8D7087FC10BC}" srcOrd="0" destOrd="0" presId="urn:microsoft.com/office/officeart/2005/8/layout/list1"/>
    <dgm:cxn modelId="{399FDF42-0F96-C648-BE8C-CE0556B497D7}" srcId="{94FEB3B6-965E-8347-ADF0-CE97FB62BECE}" destId="{CE5D3878-347B-924C-A691-5DECF3914A26}" srcOrd="0" destOrd="0" parTransId="{6EAB7FA3-5241-2C47-AF8C-DBE518DD4691}" sibTransId="{9965605A-4F9C-344C-8B52-077170FB8783}"/>
    <dgm:cxn modelId="{AB685B0C-0508-BE49-810A-43F7CEBDB783}" type="presOf" srcId="{9603E227-F6AD-0C44-BB13-EFCEAAC62100}" destId="{57171019-5A8A-9741-9F0F-AA33C4E416AB}" srcOrd="0" destOrd="0" presId="urn:microsoft.com/office/officeart/2005/8/layout/list1"/>
    <dgm:cxn modelId="{60634321-1168-464A-89B9-CD001A00D979}" type="presParOf" srcId="{BD314F57-CE3F-B343-A921-9E72155261CE}" destId="{D9775C96-7BDE-6F4E-BCA2-FC04529DECA4}" srcOrd="0" destOrd="0" presId="urn:microsoft.com/office/officeart/2005/8/layout/list1"/>
    <dgm:cxn modelId="{E77A38F4-17C6-DA4F-BE24-2279623582AE}" type="presParOf" srcId="{D9775C96-7BDE-6F4E-BCA2-FC04529DECA4}" destId="{B4DA078B-1D7C-9148-A041-77485D6BE0AD}" srcOrd="0" destOrd="0" presId="urn:microsoft.com/office/officeart/2005/8/layout/list1"/>
    <dgm:cxn modelId="{5E705AF0-1C64-EE40-8099-BF2DC84C027D}" type="presParOf" srcId="{D9775C96-7BDE-6F4E-BCA2-FC04529DECA4}" destId="{6BDC44FB-655D-3B43-BEF4-57AA85B41AF4}" srcOrd="1" destOrd="0" presId="urn:microsoft.com/office/officeart/2005/8/layout/list1"/>
    <dgm:cxn modelId="{5AEC4BF2-3424-7B45-A366-9239FB9C419F}" type="presParOf" srcId="{BD314F57-CE3F-B343-A921-9E72155261CE}" destId="{CCBD6C78-A5D8-5C4F-83ED-A151F08231D0}" srcOrd="1" destOrd="0" presId="urn:microsoft.com/office/officeart/2005/8/layout/list1"/>
    <dgm:cxn modelId="{CA21EB10-AD13-C348-B2B7-48E9991728F1}" type="presParOf" srcId="{BD314F57-CE3F-B343-A921-9E72155261CE}" destId="{6A389AF5-41CF-C040-8769-DCB29EA48960}" srcOrd="2" destOrd="0" presId="urn:microsoft.com/office/officeart/2005/8/layout/list1"/>
    <dgm:cxn modelId="{FA836C47-BCF4-D14E-A538-DC67726F849B}" type="presParOf" srcId="{BD314F57-CE3F-B343-A921-9E72155261CE}" destId="{812E6568-B42B-644E-865B-E4CD8EA6FE95}" srcOrd="3" destOrd="0" presId="urn:microsoft.com/office/officeart/2005/8/layout/list1"/>
    <dgm:cxn modelId="{D1184D74-3470-A841-AFED-587689C00C50}" type="presParOf" srcId="{BD314F57-CE3F-B343-A921-9E72155261CE}" destId="{A4E881DC-434B-B640-A0E7-FBBF93A6FD5C}" srcOrd="4" destOrd="0" presId="urn:microsoft.com/office/officeart/2005/8/layout/list1"/>
    <dgm:cxn modelId="{478FE1EB-06C7-1C44-8F5E-1161B197B1FE}" type="presParOf" srcId="{A4E881DC-434B-B640-A0E7-FBBF93A6FD5C}" destId="{57171019-5A8A-9741-9F0F-AA33C4E416AB}" srcOrd="0" destOrd="0" presId="urn:microsoft.com/office/officeart/2005/8/layout/list1"/>
    <dgm:cxn modelId="{A3B27A3B-EEF5-1C44-BE4F-F3841F90518B}" type="presParOf" srcId="{A4E881DC-434B-B640-A0E7-FBBF93A6FD5C}" destId="{ECC2BA41-A783-C448-9829-89C48767DF24}" srcOrd="1" destOrd="0" presId="urn:microsoft.com/office/officeart/2005/8/layout/list1"/>
    <dgm:cxn modelId="{F7F0F6A1-24E2-F64E-ADEF-F7D088D45345}" type="presParOf" srcId="{BD314F57-CE3F-B343-A921-9E72155261CE}" destId="{2B1A4091-910D-8A4A-8169-6CF3670EB4A6}" srcOrd="5" destOrd="0" presId="urn:microsoft.com/office/officeart/2005/8/layout/list1"/>
    <dgm:cxn modelId="{DA6CED3B-743B-E342-BC67-6F5B1AF1BA77}" type="presParOf" srcId="{BD314F57-CE3F-B343-A921-9E72155261CE}" destId="{46F939CB-6DBF-BB4B-98C7-FC7EE8AD5323}" srcOrd="6" destOrd="0" presId="urn:microsoft.com/office/officeart/2005/8/layout/list1"/>
    <dgm:cxn modelId="{A22AD838-7369-114B-96E5-1125675EAB9F}" type="presParOf" srcId="{BD314F57-CE3F-B343-A921-9E72155261CE}" destId="{EA965D2D-94D1-964B-B9D5-3CD4ABFA76CF}" srcOrd="7" destOrd="0" presId="urn:microsoft.com/office/officeart/2005/8/layout/list1"/>
    <dgm:cxn modelId="{BA550399-A261-B140-9826-073D10C71A62}" type="presParOf" srcId="{BD314F57-CE3F-B343-A921-9E72155261CE}" destId="{D6205374-ED67-9C4C-B283-6C482A5B5B4D}" srcOrd="8" destOrd="0" presId="urn:microsoft.com/office/officeart/2005/8/layout/list1"/>
    <dgm:cxn modelId="{082E08AB-A951-8244-AD9B-B220054DF80E}" type="presParOf" srcId="{D6205374-ED67-9C4C-B283-6C482A5B5B4D}" destId="{9473CC5F-0C2D-964E-90EF-8D7087FC10BC}" srcOrd="0" destOrd="0" presId="urn:microsoft.com/office/officeart/2005/8/layout/list1"/>
    <dgm:cxn modelId="{93E07B5F-F44E-AB46-8269-954F827C54A3}" type="presParOf" srcId="{D6205374-ED67-9C4C-B283-6C482A5B5B4D}" destId="{6ABD8555-F6B3-5744-9A3D-B67600A503C2}" srcOrd="1" destOrd="0" presId="urn:microsoft.com/office/officeart/2005/8/layout/list1"/>
    <dgm:cxn modelId="{547D1C0A-B2A6-8A45-B319-2E925DEA9B6D}" type="presParOf" srcId="{BD314F57-CE3F-B343-A921-9E72155261CE}" destId="{710E3EC6-7A76-3247-BD03-D5A1B0B02B5D}" srcOrd="9" destOrd="0" presId="urn:microsoft.com/office/officeart/2005/8/layout/list1"/>
    <dgm:cxn modelId="{A341C591-42DD-B545-81FE-8CA92404EB84}" type="presParOf" srcId="{BD314F57-CE3F-B343-A921-9E72155261CE}" destId="{3815C9CE-4B29-374F-A6C2-EE23A9194A26}" srcOrd="10" destOrd="0" presId="urn:microsoft.com/office/officeart/2005/8/layout/list1"/>
    <dgm:cxn modelId="{26519868-71C7-AA47-9F39-A3EF193BCA2F}" type="presParOf" srcId="{BD314F57-CE3F-B343-A921-9E72155261CE}" destId="{FAEB6B5C-F9F8-1C4F-A9D8-9E920509F64A}" srcOrd="11" destOrd="0" presId="urn:microsoft.com/office/officeart/2005/8/layout/list1"/>
    <dgm:cxn modelId="{78EAC3B3-8654-694D-9ADB-C32BE9D84E2A}" type="presParOf" srcId="{BD314F57-CE3F-B343-A921-9E72155261CE}" destId="{DC4B39EE-4C7A-D44D-8D89-6012C65CDBD0}" srcOrd="12" destOrd="0" presId="urn:microsoft.com/office/officeart/2005/8/layout/list1"/>
    <dgm:cxn modelId="{ACCCCEE5-0ED0-4C41-B4E5-7A3E0FA1BBB4}" type="presParOf" srcId="{DC4B39EE-4C7A-D44D-8D89-6012C65CDBD0}" destId="{28CA414D-0800-B04E-9275-A6177EC2D145}" srcOrd="0" destOrd="0" presId="urn:microsoft.com/office/officeart/2005/8/layout/list1"/>
    <dgm:cxn modelId="{2524E509-55C4-7A41-AF43-C4F811CC5C5C}" type="presParOf" srcId="{DC4B39EE-4C7A-D44D-8D89-6012C65CDBD0}" destId="{C138BF6A-EAB9-FE43-8FFF-9F09E3B7F162}" srcOrd="1" destOrd="0" presId="urn:microsoft.com/office/officeart/2005/8/layout/list1"/>
    <dgm:cxn modelId="{F48E9A9E-023F-D345-898A-421F5A85D789}" type="presParOf" srcId="{BD314F57-CE3F-B343-A921-9E72155261CE}" destId="{BA532698-1123-024D-913D-65CC8009EE08}" srcOrd="13" destOrd="0" presId="urn:microsoft.com/office/officeart/2005/8/layout/list1"/>
    <dgm:cxn modelId="{E1FA6C07-675E-534D-BA04-D46B836CFDE1}" type="presParOf" srcId="{BD314F57-CE3F-B343-A921-9E72155261CE}" destId="{A8155B9B-0609-C048-8C25-3160C4F3D8D1}" srcOrd="14" destOrd="0" presId="urn:microsoft.com/office/officeart/2005/8/layout/list1"/>
    <dgm:cxn modelId="{1640BF01-E813-1D49-B8CF-0F507B70B7A6}" type="presParOf" srcId="{BD314F57-CE3F-B343-A921-9E72155261CE}" destId="{2B776B1E-F711-4344-822B-16BD881D8286}" srcOrd="15" destOrd="0" presId="urn:microsoft.com/office/officeart/2005/8/layout/list1"/>
    <dgm:cxn modelId="{FD772D87-DF3E-2D4A-89C6-7F3E70BDDBC0}" type="presParOf" srcId="{BD314F57-CE3F-B343-A921-9E72155261CE}" destId="{0F314B6D-2176-4845-AC14-04F69BAA5BB0}" srcOrd="16" destOrd="0" presId="urn:microsoft.com/office/officeart/2005/8/layout/list1"/>
    <dgm:cxn modelId="{438B339A-D8A5-384C-963D-DC1E40EAE5D6}" type="presParOf" srcId="{0F314B6D-2176-4845-AC14-04F69BAA5BB0}" destId="{E70444E1-D1D4-F448-8D27-34BC0B79E256}" srcOrd="0" destOrd="0" presId="urn:microsoft.com/office/officeart/2005/8/layout/list1"/>
    <dgm:cxn modelId="{2065D71C-DA25-ED47-A038-0AC3CC610058}" type="presParOf" srcId="{0F314B6D-2176-4845-AC14-04F69BAA5BB0}" destId="{A8058410-D838-E144-B205-2E677AACA707}" srcOrd="1" destOrd="0" presId="urn:microsoft.com/office/officeart/2005/8/layout/list1"/>
    <dgm:cxn modelId="{8B8862EC-17D3-5E4D-B3F6-D437CE11F632}" type="presParOf" srcId="{BD314F57-CE3F-B343-A921-9E72155261CE}" destId="{CC13A4FD-7977-0D44-A63E-0B35257D428C}" srcOrd="17" destOrd="0" presId="urn:microsoft.com/office/officeart/2005/8/layout/list1"/>
    <dgm:cxn modelId="{36EA6634-3E6D-2641-B435-3FE332B6028A}" type="presParOf" srcId="{BD314F57-CE3F-B343-A921-9E72155261CE}" destId="{E57AD98E-CCC2-C043-916C-123B1E318FE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D09FD9-C293-BE43-A0A5-50B57129F1B4}">
      <dsp:nvSpPr>
        <dsp:cNvPr id="0" name=""/>
        <dsp:cNvSpPr/>
      </dsp:nvSpPr>
      <dsp:spPr>
        <a:xfrm>
          <a:off x="531071" y="226132"/>
          <a:ext cx="1506526" cy="1506526"/>
        </a:xfrm>
        <a:prstGeom prst="blockArc">
          <a:avLst>
            <a:gd name="adj1" fmla="val 11880000"/>
            <a:gd name="adj2" fmla="val 16200000"/>
            <a:gd name="adj3" fmla="val 4641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5D1564-E691-564E-AA7E-E865B2904327}">
      <dsp:nvSpPr>
        <dsp:cNvPr id="0" name=""/>
        <dsp:cNvSpPr/>
      </dsp:nvSpPr>
      <dsp:spPr>
        <a:xfrm>
          <a:off x="531071" y="226132"/>
          <a:ext cx="1506526" cy="1506526"/>
        </a:xfrm>
        <a:prstGeom prst="blockArc">
          <a:avLst>
            <a:gd name="adj1" fmla="val 7560000"/>
            <a:gd name="adj2" fmla="val 11880000"/>
            <a:gd name="adj3" fmla="val 4641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B303E3-E003-244E-97B5-9E88A1F5008B}">
      <dsp:nvSpPr>
        <dsp:cNvPr id="0" name=""/>
        <dsp:cNvSpPr/>
      </dsp:nvSpPr>
      <dsp:spPr>
        <a:xfrm>
          <a:off x="531071" y="226132"/>
          <a:ext cx="1506526" cy="1506526"/>
        </a:xfrm>
        <a:prstGeom prst="blockArc">
          <a:avLst>
            <a:gd name="adj1" fmla="val 3240000"/>
            <a:gd name="adj2" fmla="val 7560000"/>
            <a:gd name="adj3" fmla="val 4641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0E24E0-41CE-6245-BF55-0BAAA2B0EC52}">
      <dsp:nvSpPr>
        <dsp:cNvPr id="0" name=""/>
        <dsp:cNvSpPr/>
      </dsp:nvSpPr>
      <dsp:spPr>
        <a:xfrm>
          <a:off x="531071" y="226132"/>
          <a:ext cx="1506526" cy="1506526"/>
        </a:xfrm>
        <a:prstGeom prst="blockArc">
          <a:avLst>
            <a:gd name="adj1" fmla="val 20520000"/>
            <a:gd name="adj2" fmla="val 3240000"/>
            <a:gd name="adj3" fmla="val 4641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1AD50F-4AD5-7A47-A4A4-5B42A361525B}">
      <dsp:nvSpPr>
        <dsp:cNvPr id="0" name=""/>
        <dsp:cNvSpPr/>
      </dsp:nvSpPr>
      <dsp:spPr>
        <a:xfrm>
          <a:off x="531071" y="226132"/>
          <a:ext cx="1506526" cy="1506526"/>
        </a:xfrm>
        <a:prstGeom prst="blockArc">
          <a:avLst>
            <a:gd name="adj1" fmla="val 16200000"/>
            <a:gd name="adj2" fmla="val 20520000"/>
            <a:gd name="adj3" fmla="val 4641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D84138-5FF0-774A-8066-FCA6B720D7F3}">
      <dsp:nvSpPr>
        <dsp:cNvPr id="0" name=""/>
        <dsp:cNvSpPr/>
      </dsp:nvSpPr>
      <dsp:spPr>
        <a:xfrm>
          <a:off x="937539" y="632600"/>
          <a:ext cx="693590" cy="69359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GRUPO</a:t>
          </a:r>
          <a:endParaRPr lang="es-ES" sz="1000" kern="1200" dirty="0"/>
        </a:p>
      </dsp:txBody>
      <dsp:txXfrm>
        <a:off x="1039113" y="734174"/>
        <a:ext cx="490442" cy="490442"/>
      </dsp:txXfrm>
    </dsp:sp>
    <dsp:sp modelId="{70ADE295-B50B-5540-B54D-83E2E31D85C4}">
      <dsp:nvSpPr>
        <dsp:cNvPr id="0" name=""/>
        <dsp:cNvSpPr/>
      </dsp:nvSpPr>
      <dsp:spPr>
        <a:xfrm>
          <a:off x="1041577" y="853"/>
          <a:ext cx="485513" cy="48551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A1</a:t>
          </a:r>
          <a:endParaRPr lang="es-ES" sz="900" kern="1200" dirty="0"/>
        </a:p>
      </dsp:txBody>
      <dsp:txXfrm>
        <a:off x="1112679" y="71955"/>
        <a:ext cx="343309" cy="343309"/>
      </dsp:txXfrm>
    </dsp:sp>
    <dsp:sp modelId="{E14B60C9-D93D-DF49-ADAD-188A8117A560}">
      <dsp:nvSpPr>
        <dsp:cNvPr id="0" name=""/>
        <dsp:cNvSpPr/>
      </dsp:nvSpPr>
      <dsp:spPr>
        <a:xfrm>
          <a:off x="1741350" y="509268"/>
          <a:ext cx="485513" cy="48551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A2</a:t>
          </a:r>
          <a:endParaRPr lang="es-ES" sz="900" kern="1200" dirty="0"/>
        </a:p>
      </dsp:txBody>
      <dsp:txXfrm>
        <a:off x="1812452" y="580370"/>
        <a:ext cx="343309" cy="343309"/>
      </dsp:txXfrm>
    </dsp:sp>
    <dsp:sp modelId="{CFAEEC7D-4B33-1F45-9BF0-5BCD4146CEFF}">
      <dsp:nvSpPr>
        <dsp:cNvPr id="0" name=""/>
        <dsp:cNvSpPr/>
      </dsp:nvSpPr>
      <dsp:spPr>
        <a:xfrm>
          <a:off x="1474061" y="1331901"/>
          <a:ext cx="485513" cy="48551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A3</a:t>
          </a:r>
          <a:endParaRPr lang="es-ES" sz="900" kern="1200" dirty="0"/>
        </a:p>
      </dsp:txBody>
      <dsp:txXfrm>
        <a:off x="1545163" y="1403003"/>
        <a:ext cx="343309" cy="343309"/>
      </dsp:txXfrm>
    </dsp:sp>
    <dsp:sp modelId="{7B9C20BA-F9E2-8E4C-BCBE-D8855301BD1A}">
      <dsp:nvSpPr>
        <dsp:cNvPr id="0" name=""/>
        <dsp:cNvSpPr/>
      </dsp:nvSpPr>
      <dsp:spPr>
        <a:xfrm>
          <a:off x="609094" y="1331901"/>
          <a:ext cx="485513" cy="48551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A4</a:t>
          </a:r>
          <a:endParaRPr lang="es-ES" sz="900" kern="1200" dirty="0"/>
        </a:p>
      </dsp:txBody>
      <dsp:txXfrm>
        <a:off x="680196" y="1403003"/>
        <a:ext cx="343309" cy="343309"/>
      </dsp:txXfrm>
    </dsp:sp>
    <dsp:sp modelId="{48EAAFD9-5EFC-FE43-80B8-254100CDC2F8}">
      <dsp:nvSpPr>
        <dsp:cNvPr id="0" name=""/>
        <dsp:cNvSpPr/>
      </dsp:nvSpPr>
      <dsp:spPr>
        <a:xfrm>
          <a:off x="341804" y="509268"/>
          <a:ext cx="485513" cy="48551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A5</a:t>
          </a:r>
          <a:endParaRPr lang="es-ES" sz="900" kern="1200" dirty="0"/>
        </a:p>
      </dsp:txBody>
      <dsp:txXfrm>
        <a:off x="412906" y="580370"/>
        <a:ext cx="343309" cy="3433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89AF5-41CF-C040-8769-DCB29EA48960}">
      <dsp:nvSpPr>
        <dsp:cNvPr id="0" name=""/>
        <dsp:cNvSpPr/>
      </dsp:nvSpPr>
      <dsp:spPr>
        <a:xfrm>
          <a:off x="0" y="195955"/>
          <a:ext cx="7177311" cy="768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7039" tIns="166624" rIns="557039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err="1" smtClean="0"/>
            <a:t>Mellora</a:t>
          </a:r>
          <a:r>
            <a:rPr lang="es-ES" sz="1600" kern="1200" dirty="0" smtClean="0"/>
            <a:t> a </a:t>
          </a:r>
          <a:r>
            <a:rPr lang="es-ES" sz="1600" kern="1200" dirty="0" err="1" smtClean="0"/>
            <a:t>velocidade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Tonifica o sistema </a:t>
          </a:r>
          <a:r>
            <a:rPr lang="es-ES" sz="1600" kern="1200" dirty="0" err="1" smtClean="0"/>
            <a:t>neurmuscular</a:t>
          </a:r>
          <a:endParaRPr lang="es-ES" sz="1600" kern="1200" dirty="0"/>
        </a:p>
      </dsp:txBody>
      <dsp:txXfrm>
        <a:off x="0" y="195955"/>
        <a:ext cx="7177311" cy="768599"/>
      </dsp:txXfrm>
    </dsp:sp>
    <dsp:sp modelId="{6BDC44FB-655D-3B43-BEF4-57AA85B41AF4}">
      <dsp:nvSpPr>
        <dsp:cNvPr id="0" name=""/>
        <dsp:cNvSpPr/>
      </dsp:nvSpPr>
      <dsp:spPr>
        <a:xfrm>
          <a:off x="358865" y="77875"/>
          <a:ext cx="5024117" cy="23616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900" tIns="0" rIns="18990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ESFORZO MÁXIMO [90 -100%]</a:t>
          </a:r>
          <a:endParaRPr lang="es-ES" sz="1600" kern="1200" dirty="0"/>
        </a:p>
      </dsp:txBody>
      <dsp:txXfrm>
        <a:off x="370393" y="89403"/>
        <a:ext cx="5001061" cy="213104"/>
      </dsp:txXfrm>
    </dsp:sp>
    <dsp:sp modelId="{46F939CB-6DBF-BB4B-98C7-FC7EE8AD5323}">
      <dsp:nvSpPr>
        <dsp:cNvPr id="0" name=""/>
        <dsp:cNvSpPr/>
      </dsp:nvSpPr>
      <dsp:spPr>
        <a:xfrm>
          <a:off x="0" y="1125835"/>
          <a:ext cx="7177311" cy="768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7039" tIns="166624" rIns="557039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Incrementa a resistencia anaeróbica en </a:t>
          </a:r>
          <a:r>
            <a:rPr lang="es-ES" sz="1600" kern="1200" dirty="0" err="1" smtClean="0"/>
            <a:t>sesións</a:t>
          </a:r>
          <a:r>
            <a:rPr lang="es-ES" sz="1600" kern="1200" dirty="0" smtClean="0"/>
            <a:t> cortas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dirty="0"/>
        </a:p>
      </dsp:txBody>
      <dsp:txXfrm>
        <a:off x="0" y="1125835"/>
        <a:ext cx="7177311" cy="768599"/>
      </dsp:txXfrm>
    </dsp:sp>
    <dsp:sp modelId="{ECC2BA41-A783-C448-9829-89C48767DF24}">
      <dsp:nvSpPr>
        <dsp:cNvPr id="0" name=""/>
        <dsp:cNvSpPr/>
      </dsp:nvSpPr>
      <dsp:spPr>
        <a:xfrm>
          <a:off x="358865" y="1007755"/>
          <a:ext cx="5024117" cy="23616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900" tIns="0" rIns="18990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ESFORZO INTENSO [80 </a:t>
          </a:r>
          <a:r>
            <a:rPr lang="mr-IN" sz="1600" kern="1200" dirty="0" smtClean="0"/>
            <a:t>–</a:t>
          </a:r>
          <a:r>
            <a:rPr lang="es-ES" sz="1600" kern="1200" dirty="0" smtClean="0"/>
            <a:t> 90%]</a:t>
          </a:r>
          <a:endParaRPr lang="es-ES" sz="1600" kern="1200" dirty="0"/>
        </a:p>
      </dsp:txBody>
      <dsp:txXfrm>
        <a:off x="370393" y="1019283"/>
        <a:ext cx="5001061" cy="213104"/>
      </dsp:txXfrm>
    </dsp:sp>
    <dsp:sp modelId="{3815C9CE-4B29-374F-A6C2-EE23A9194A26}">
      <dsp:nvSpPr>
        <dsp:cNvPr id="0" name=""/>
        <dsp:cNvSpPr/>
      </dsp:nvSpPr>
      <dsp:spPr>
        <a:xfrm>
          <a:off x="0" y="2055715"/>
          <a:ext cx="7177311" cy="768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7039" tIns="166624" rIns="557039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err="1" smtClean="0"/>
            <a:t>Mellora</a:t>
          </a:r>
          <a:r>
            <a:rPr lang="es-ES" sz="1600" kern="1200" dirty="0" smtClean="0"/>
            <a:t> a resistencia aeróbica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dirty="0"/>
        </a:p>
      </dsp:txBody>
      <dsp:txXfrm>
        <a:off x="0" y="2055715"/>
        <a:ext cx="7177311" cy="768599"/>
      </dsp:txXfrm>
    </dsp:sp>
    <dsp:sp modelId="{6ABD8555-F6B3-5744-9A3D-B67600A503C2}">
      <dsp:nvSpPr>
        <dsp:cNvPr id="0" name=""/>
        <dsp:cNvSpPr/>
      </dsp:nvSpPr>
      <dsp:spPr>
        <a:xfrm>
          <a:off x="358865" y="1937635"/>
          <a:ext cx="5024117" cy="23616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900" tIns="0" rIns="18990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ESFORZO MODERADO [70 - 80%]</a:t>
          </a:r>
          <a:endParaRPr lang="es-ES" sz="1600" kern="1200" dirty="0"/>
        </a:p>
      </dsp:txBody>
      <dsp:txXfrm>
        <a:off x="370393" y="1949163"/>
        <a:ext cx="5001061" cy="213104"/>
      </dsp:txXfrm>
    </dsp:sp>
    <dsp:sp modelId="{A8155B9B-0609-C048-8C25-3160C4F3D8D1}">
      <dsp:nvSpPr>
        <dsp:cNvPr id="0" name=""/>
        <dsp:cNvSpPr/>
      </dsp:nvSpPr>
      <dsp:spPr>
        <a:xfrm>
          <a:off x="0" y="2985595"/>
          <a:ext cx="7177311" cy="768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7039" tIns="166624" rIns="557039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err="1" smtClean="0"/>
            <a:t>Mellora</a:t>
          </a:r>
          <a:r>
            <a:rPr lang="es-ES" sz="1600" kern="1200" dirty="0" smtClean="0"/>
            <a:t> a resistencia básica e a </a:t>
          </a:r>
          <a:r>
            <a:rPr lang="es-ES" sz="1600" kern="1200" dirty="0" err="1" smtClean="0"/>
            <a:t>queima</a:t>
          </a:r>
          <a:r>
            <a:rPr lang="es-ES" sz="1600" kern="1200" dirty="0" smtClean="0"/>
            <a:t> de calorías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dirty="0"/>
        </a:p>
      </dsp:txBody>
      <dsp:txXfrm>
        <a:off x="0" y="2985595"/>
        <a:ext cx="7177311" cy="768599"/>
      </dsp:txXfrm>
    </dsp:sp>
    <dsp:sp modelId="{C138BF6A-EAB9-FE43-8FFF-9F09E3B7F162}">
      <dsp:nvSpPr>
        <dsp:cNvPr id="0" name=""/>
        <dsp:cNvSpPr/>
      </dsp:nvSpPr>
      <dsp:spPr>
        <a:xfrm>
          <a:off x="358865" y="2867515"/>
          <a:ext cx="5024117" cy="23616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900" tIns="0" rIns="18990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ESFORZO SUAVE [60 </a:t>
          </a:r>
          <a:r>
            <a:rPr lang="mr-IN" sz="1600" kern="1200" dirty="0" smtClean="0"/>
            <a:t>–</a:t>
          </a:r>
          <a:r>
            <a:rPr lang="es-ES" sz="1600" kern="1200" dirty="0" smtClean="0"/>
            <a:t> 70%]</a:t>
          </a:r>
          <a:endParaRPr lang="es-ES" sz="1600" kern="1200" dirty="0"/>
        </a:p>
      </dsp:txBody>
      <dsp:txXfrm>
        <a:off x="370393" y="2879043"/>
        <a:ext cx="5001061" cy="213104"/>
      </dsp:txXfrm>
    </dsp:sp>
    <dsp:sp modelId="{E57AD98E-CCC2-C043-916C-123B1E318FE2}">
      <dsp:nvSpPr>
        <dsp:cNvPr id="0" name=""/>
        <dsp:cNvSpPr/>
      </dsp:nvSpPr>
      <dsp:spPr>
        <a:xfrm>
          <a:off x="0" y="3944010"/>
          <a:ext cx="7177311" cy="768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7039" tIns="166624" rIns="557039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err="1" smtClean="0"/>
            <a:t>Axuda</a:t>
          </a:r>
          <a:r>
            <a:rPr lang="es-ES" sz="1600" kern="1200" dirty="0" smtClean="0"/>
            <a:t> á recuperación posterior </a:t>
          </a:r>
          <a:r>
            <a:rPr lang="es-ES" sz="1600" kern="1200" dirty="0" err="1" smtClean="0"/>
            <a:t>ao</a:t>
          </a:r>
          <a:r>
            <a:rPr lang="es-ES" sz="1600" kern="1200" dirty="0" smtClean="0"/>
            <a:t> </a:t>
          </a:r>
          <a:r>
            <a:rPr lang="es-ES" sz="1600" kern="1200" dirty="0" err="1" smtClean="0"/>
            <a:t>esforzo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dirty="0"/>
        </a:p>
      </dsp:txBody>
      <dsp:txXfrm>
        <a:off x="0" y="3944010"/>
        <a:ext cx="7177311" cy="768599"/>
      </dsp:txXfrm>
    </dsp:sp>
    <dsp:sp modelId="{A8058410-D838-E144-B205-2E677AACA707}">
      <dsp:nvSpPr>
        <dsp:cNvPr id="0" name=""/>
        <dsp:cNvSpPr/>
      </dsp:nvSpPr>
      <dsp:spPr>
        <a:xfrm>
          <a:off x="358865" y="3797395"/>
          <a:ext cx="5024117" cy="23616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0000"/>
                <a:satMod val="130000"/>
              </a:schemeClr>
              <a:schemeClr val="accent1">
                <a:hueOff val="0"/>
                <a:satOff val="0"/>
                <a:lumOff val="0"/>
                <a:alphaOff val="0"/>
                <a:tint val="80000"/>
                <a:satMod val="150000"/>
              </a:schemeClr>
            </a:duotone>
          </a:blip>
          <a:tile tx="0" ty="0" sx="50000" sy="50000" flip="none" algn="tl"/>
        </a:blipFill>
        <a:ln>
          <a:noFill/>
        </a:ln>
        <a:effectLst>
          <a:outerShdw blurRad="50800" dist="25400" dir="6600000" sx="102000" sy="102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900" tIns="0" rIns="18990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ESFORZO MOI SUAVE [50 </a:t>
          </a:r>
          <a:r>
            <a:rPr lang="mr-IN" sz="1600" kern="1200" dirty="0" smtClean="0"/>
            <a:t>–</a:t>
          </a:r>
          <a:r>
            <a:rPr lang="es-ES" sz="1600" kern="1200" dirty="0" smtClean="0"/>
            <a:t> 60%]</a:t>
          </a:r>
          <a:endParaRPr lang="es-ES" sz="1600" kern="1200" dirty="0"/>
        </a:p>
      </dsp:txBody>
      <dsp:txXfrm>
        <a:off x="370393" y="3808923"/>
        <a:ext cx="5001061" cy="213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AB7AA-FE41-5B48-813F-2A14E32F96CD}" type="datetimeFigureOut">
              <a:rPr lang="es-ES" smtClean="0"/>
              <a:t>6/2/17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641E3-54C3-1C41-BF4B-BAF2871EE5A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6558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http://</a:t>
            </a:r>
            <a:r>
              <a:rPr lang="es-ES" dirty="0" err="1" smtClean="0"/>
              <a:t>www.caminodesantiago.gal</a:t>
            </a:r>
            <a:r>
              <a:rPr lang="es-ES" dirty="0" smtClean="0"/>
              <a:t>/</a:t>
            </a:r>
            <a:r>
              <a:rPr lang="es-ES" dirty="0" err="1" smtClean="0"/>
              <a:t>gl</a:t>
            </a:r>
            <a:r>
              <a:rPr lang="es-ES" dirty="0" smtClean="0"/>
              <a:t>/inicio</a:t>
            </a:r>
          </a:p>
          <a:p>
            <a:endParaRPr lang="es-ES" dirty="0" smtClean="0"/>
          </a:p>
          <a:p>
            <a:r>
              <a:rPr lang="es-ES" dirty="0" smtClean="0"/>
              <a:t>http://</a:t>
            </a:r>
            <a:r>
              <a:rPr lang="es-ES" dirty="0" err="1" smtClean="0"/>
              <a:t>caminodesantiago.consumer.es</a:t>
            </a:r>
            <a:r>
              <a:rPr lang="es-ES" dirty="0" smtClean="0"/>
              <a:t>/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641E3-54C3-1C41-BF4B-BAF2871EE5A9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441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http://</a:t>
            </a:r>
            <a:r>
              <a:rPr lang="es-ES" dirty="0" err="1" smtClean="0"/>
              <a:t>www.caminodesantiago.gal</a:t>
            </a:r>
            <a:r>
              <a:rPr lang="es-ES" dirty="0" smtClean="0"/>
              <a:t>/</a:t>
            </a:r>
            <a:r>
              <a:rPr lang="es-ES" dirty="0" err="1" smtClean="0"/>
              <a:t>gl</a:t>
            </a:r>
            <a:r>
              <a:rPr lang="es-ES" dirty="0" smtClean="0"/>
              <a:t>/inicio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http://</a:t>
            </a:r>
            <a:r>
              <a:rPr lang="es-ES" dirty="0" err="1" smtClean="0"/>
              <a:t>es.wikiloc.com</a:t>
            </a:r>
            <a:r>
              <a:rPr lang="es-ES" dirty="0" smtClean="0"/>
              <a:t>/</a:t>
            </a:r>
            <a:r>
              <a:rPr lang="es-ES" dirty="0" err="1" smtClean="0"/>
              <a:t>wikiloc</a:t>
            </a:r>
            <a:r>
              <a:rPr lang="es-ES" dirty="0" smtClean="0"/>
              <a:t>/</a:t>
            </a:r>
            <a:r>
              <a:rPr lang="es-ES" dirty="0" err="1" smtClean="0"/>
              <a:t>home.do</a:t>
            </a:r>
            <a:endParaRPr lang="es-ES" dirty="0" smtClean="0"/>
          </a:p>
          <a:p>
            <a:r>
              <a:rPr lang="es-ES" dirty="0" smtClean="0"/>
              <a:t>http://</a:t>
            </a:r>
            <a:r>
              <a:rPr lang="es-ES" dirty="0" err="1" smtClean="0"/>
              <a:t>www.senderosgr.es</a:t>
            </a:r>
            <a:r>
              <a:rPr lang="es-ES" dirty="0" smtClean="0"/>
              <a:t>/</a:t>
            </a:r>
            <a:r>
              <a:rPr lang="es-ES" dirty="0" err="1" smtClean="0"/>
              <a:t>SenderosDetalle.aspx?IdSendero</a:t>
            </a:r>
            <a:r>
              <a:rPr lang="es-ES" dirty="0" smtClean="0"/>
              <a:t>=76</a:t>
            </a:r>
          </a:p>
          <a:p>
            <a:endParaRPr lang="es-ES" dirty="0" smtClean="0"/>
          </a:p>
          <a:p>
            <a:r>
              <a:rPr lang="es-ES" dirty="0" smtClean="0"/>
              <a:t>http://</a:t>
            </a:r>
            <a:r>
              <a:rPr lang="es-ES" dirty="0" err="1" smtClean="0"/>
              <a:t>caminodesantiago.consumer.es</a:t>
            </a:r>
            <a:r>
              <a:rPr lang="es-ES" dirty="0" smtClean="0"/>
              <a:t>/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641E3-54C3-1C41-BF4B-BAF2871EE5A9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441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http://</a:t>
            </a:r>
            <a:r>
              <a:rPr lang="es-ES" dirty="0" err="1" smtClean="0"/>
              <a:t>silhouettesfree.com</a:t>
            </a:r>
            <a:r>
              <a:rPr lang="es-ES" dirty="0" smtClean="0"/>
              <a:t>/</a:t>
            </a:r>
            <a:r>
              <a:rPr lang="es-ES" dirty="0" err="1" smtClean="0"/>
              <a:t>s.php?silhouette</a:t>
            </a:r>
            <a:r>
              <a:rPr lang="es-ES" dirty="0" smtClean="0"/>
              <a:t>=</a:t>
            </a:r>
            <a:r>
              <a:rPr lang="es-ES" dirty="0" err="1" smtClean="0"/>
              <a:t>woman+running+silhouette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641E3-54C3-1C41-BF4B-BAF2871EE5A9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48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641E3-54C3-1C41-BF4B-BAF2871EE5A9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48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641E3-54C3-1C41-BF4B-BAF2871EE5A9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48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641E3-54C3-1C41-BF4B-BAF2871EE5A9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48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641E3-54C3-1C41-BF4B-BAF2871EE5A9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4635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imágenes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s-ES_tradnl" smtClean="0"/>
              <a:t>Clic para editar título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s-ES_tradnl" smtClean="0"/>
              <a:t>Clic para editar título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a de título con 3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Relationship Id="rId3" Type="http://schemas.openxmlformats.org/officeDocument/2006/relationships/image" Target="../media/image1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11.gif"/><Relationship Id="rId5" Type="http://schemas.openxmlformats.org/officeDocument/2006/relationships/oleObject" Target="../embeddings/oleObject1.bin"/><Relationship Id="rId6" Type="http://schemas.openxmlformats.org/officeDocument/2006/relationships/package" Target="../embeddings/Documento_de_Microsoft_Word1.docx"/><Relationship Id="rId7" Type="http://schemas.openxmlformats.org/officeDocument/2006/relationships/image" Target="../media/image3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archcreativecommons.org" TargetMode="External"/><Relationship Id="rId4" Type="http://schemas.openxmlformats.org/officeDocument/2006/relationships/hyperlink" Target="http://www.gifsanimados.org" TargetMode="External"/><Relationship Id="rId5" Type="http://schemas.openxmlformats.org/officeDocument/2006/relationships/hyperlink" Target="http://www.gifanimado.com" TargetMode="External"/><Relationship Id="rId6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gif"/><Relationship Id="rId5" Type="http://schemas.openxmlformats.org/officeDocument/2006/relationships/image" Target="../media/image13.gif"/><Relationship Id="rId6" Type="http://schemas.openxmlformats.org/officeDocument/2006/relationships/image" Target="../media/image14.png"/><Relationship Id="rId7" Type="http://schemas.openxmlformats.org/officeDocument/2006/relationships/image" Target="../media/image15.jpeg"/><Relationship Id="rId8" Type="http://schemas.openxmlformats.org/officeDocument/2006/relationships/hyperlink" Target="http://www.caminodesantiago.gal/gl/inicio" TargetMode="External"/><Relationship Id="rId9" Type="http://schemas.openxmlformats.org/officeDocument/2006/relationships/hyperlink" Target="http://caminodesantiago.consumer.es/" TargetMode="External"/><Relationship Id="rId10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minodesantiago.gal" TargetMode="External"/><Relationship Id="rId4" Type="http://schemas.openxmlformats.org/officeDocument/2006/relationships/image" Target="../media/image11.gif"/><Relationship Id="rId5" Type="http://schemas.openxmlformats.org/officeDocument/2006/relationships/image" Target="../media/image17.png"/><Relationship Id="rId6" Type="http://schemas.openxmlformats.org/officeDocument/2006/relationships/hyperlink" Target="http://www.sendeirosgr.es" TargetMode="External"/><Relationship Id="rId7" Type="http://schemas.openxmlformats.org/officeDocument/2006/relationships/image" Target="../media/image18.gif"/><Relationship Id="rId8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Relationship Id="rId3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Relationship Id="rId3" Type="http://schemas.openxmlformats.org/officeDocument/2006/relationships/image" Target="../media/image22.gif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gif"/><Relationship Id="rId4" Type="http://schemas.openxmlformats.org/officeDocument/2006/relationships/diagramData" Target="../diagrams/data2.xml"/><Relationship Id="rId5" Type="http://schemas.openxmlformats.org/officeDocument/2006/relationships/diagramLayout" Target="../diagrams/layout2.xml"/><Relationship Id="rId6" Type="http://schemas.openxmlformats.org/officeDocument/2006/relationships/diagramQuickStyle" Target="../diagrams/quickStyle2.xml"/><Relationship Id="rId7" Type="http://schemas.openxmlformats.org/officeDocument/2006/relationships/diagramColors" Target="../diagrams/colors2.xml"/><Relationship Id="rId8" Type="http://schemas.microsoft.com/office/2007/relationships/diagramDrawing" Target="../diagrams/drawing2.xml"/><Relationship Id="rId9" Type="http://schemas.openxmlformats.org/officeDocument/2006/relationships/image" Target="../media/image23.png"/><Relationship Id="rId10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acec67a1f1062f34b434ed5c7ae3dcc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29" y="932070"/>
            <a:ext cx="3192466" cy="479579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s-ES" dirty="0" smtClean="0"/>
              <a:t>NO CAMIÑO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s-ES" dirty="0" smtClean="0"/>
              <a:t>DO CEBREIRO A SANTIAGO</a:t>
            </a:r>
            <a:endParaRPr lang="es-ES" dirty="0"/>
          </a:p>
        </p:txBody>
      </p:sp>
      <p:pic>
        <p:nvPicPr>
          <p:cNvPr id="6" name="Imagen 5" descr="VERANO (11)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274" y="1188390"/>
            <a:ext cx="1109126" cy="213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57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57188" y="188098"/>
            <a:ext cx="2128877" cy="331208"/>
          </a:xfrm>
        </p:spPr>
        <p:txBody>
          <a:bodyPr/>
          <a:lstStyle/>
          <a:p>
            <a:r>
              <a:rPr lang="es-ES" sz="1800" u="sng" dirty="0" smtClean="0"/>
              <a:t>NO CAMIÑO</a:t>
            </a:r>
            <a:endParaRPr lang="es-ES" sz="1800" u="sng" dirty="0"/>
          </a:p>
        </p:txBody>
      </p:sp>
      <p:pic>
        <p:nvPicPr>
          <p:cNvPr id="4" name="Imagen 3" descr="VERANO (11)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22308" y="12081"/>
            <a:ext cx="527514" cy="1014450"/>
          </a:xfrm>
          <a:prstGeom prst="rect">
            <a:avLst/>
          </a:prstGeom>
        </p:spPr>
      </p:pic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208080"/>
              </p:ext>
            </p:extLst>
          </p:nvPr>
        </p:nvGraphicFramePr>
        <p:xfrm>
          <a:off x="184751" y="1062077"/>
          <a:ext cx="8716292" cy="5145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Documento" r:id="rId6" imgW="9423400" imgH="5562600" progId="Word.Document.12">
                  <p:embed/>
                </p:oleObj>
              </mc:Choice>
              <mc:Fallback>
                <p:oleObj name="Documento" r:id="rId6" imgW="9423400" imgH="5562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4751" y="1062077"/>
                        <a:ext cx="8716292" cy="51450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7071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6808" y="2500449"/>
            <a:ext cx="5091430" cy="547551"/>
          </a:xfrm>
        </p:spPr>
        <p:txBody>
          <a:bodyPr/>
          <a:lstStyle/>
          <a:p>
            <a:r>
              <a:rPr lang="es-ES" sz="2000" dirty="0" smtClean="0"/>
              <a:t>ENLACES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265043" y="4034419"/>
            <a:ext cx="856973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/>
              <a:t>«Camino Francés - Camino de Santiago en Galicia: web oficial». Accedido 2 de </a:t>
            </a:r>
            <a:r>
              <a:rPr lang="es-ES" sz="1600" dirty="0" err="1" smtClean="0"/>
              <a:t>decembro</a:t>
            </a:r>
            <a:r>
              <a:rPr lang="es-ES" sz="1600" dirty="0" smtClean="0"/>
              <a:t> de </a:t>
            </a:r>
            <a:r>
              <a:rPr lang="es-ES" sz="1600" dirty="0"/>
              <a:t>2016. http://</a:t>
            </a:r>
            <a:r>
              <a:rPr lang="es-ES" sz="1600" dirty="0" err="1"/>
              <a:t>www.caminodesantiago.gal</a:t>
            </a:r>
            <a:r>
              <a:rPr lang="es-ES" sz="1600" dirty="0"/>
              <a:t>/es/planifica/las-rutas/camino-</a:t>
            </a:r>
            <a:r>
              <a:rPr lang="es-ES" sz="1600" dirty="0" err="1"/>
              <a:t>frances</a:t>
            </a:r>
            <a:r>
              <a:rPr lang="es-ES" sz="1600" dirty="0"/>
              <a:t>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65043" y="4717271"/>
            <a:ext cx="859182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/>
              <a:t>«Camino de Santiago, todas las etapas y albergues | EROSKI CONSUMER». Accedido 2 de </a:t>
            </a:r>
            <a:r>
              <a:rPr lang="es-ES" sz="1600" dirty="0" err="1" smtClean="0"/>
              <a:t>decembro</a:t>
            </a:r>
            <a:r>
              <a:rPr lang="es-ES" sz="1600" dirty="0" smtClean="0"/>
              <a:t> de </a:t>
            </a:r>
            <a:r>
              <a:rPr lang="es-ES" sz="1600" dirty="0"/>
              <a:t>2016. http://</a:t>
            </a:r>
            <a:r>
              <a:rPr lang="es-ES" sz="1600" dirty="0" err="1"/>
              <a:t>caminodesantiago.consumer.es</a:t>
            </a:r>
            <a:r>
              <a:rPr lang="es-ES" sz="1600" dirty="0"/>
              <a:t>/.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399690" y="224366"/>
            <a:ext cx="7556313" cy="5898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u="sng" dirty="0" smtClean="0"/>
              <a:t>CREDITOS</a:t>
            </a:r>
            <a:endParaRPr lang="es-ES" sz="3200" u="sng" dirty="0"/>
          </a:p>
        </p:txBody>
      </p:sp>
      <p:sp>
        <p:nvSpPr>
          <p:cNvPr id="10" name="Marcador de contenido 3"/>
          <p:cNvSpPr txBox="1">
            <a:spLocks/>
          </p:cNvSpPr>
          <p:nvPr/>
        </p:nvSpPr>
        <p:spPr>
          <a:xfrm>
            <a:off x="377603" y="814245"/>
            <a:ext cx="8457179" cy="149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gl-ES" sz="1600" dirty="0" smtClean="0">
                <a:solidFill>
                  <a:srgbClr val="000000"/>
                </a:solidFill>
              </a:rPr>
              <a:t>Todas as imaxes empregadas foron localizadas a través do buscador </a:t>
            </a:r>
            <a:r>
              <a:rPr lang="es-ES" sz="1600" b="1" dirty="0" smtClean="0">
                <a:solidFill>
                  <a:srgbClr val="000000"/>
                </a:solidFill>
                <a:hlinkClick r:id="rId3"/>
              </a:rPr>
              <a:t>http://www.searchcreativecommons.org</a:t>
            </a:r>
            <a:r>
              <a:rPr lang="gl-ES" sz="1600" dirty="0" smtClean="0">
                <a:solidFill>
                  <a:srgbClr val="000000"/>
                </a:solidFill>
              </a:rPr>
              <a:t> con permiso para modificar e adaptar.</a:t>
            </a:r>
          </a:p>
          <a:p>
            <a:pPr marL="285750" indent="-285750">
              <a:buFont typeface="Arial"/>
              <a:buChar char="•"/>
            </a:pPr>
            <a:endParaRPr lang="gl-ES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gl-ES" sz="1600" dirty="0" smtClean="0">
                <a:solidFill>
                  <a:srgbClr val="000000"/>
                </a:solidFill>
              </a:rPr>
              <a:t>Os gifs animados empregados foron extraidos de xeito grátis webs </a:t>
            </a:r>
            <a:r>
              <a:rPr lang="es-ES" sz="1600" b="1" dirty="0" smtClean="0">
                <a:solidFill>
                  <a:srgbClr val="000000"/>
                </a:solidFill>
                <a:hlinkClick r:id="rId4"/>
              </a:rPr>
              <a:t>http://www.gifsanimados.org</a:t>
            </a:r>
            <a:r>
              <a:rPr lang="gl-ES" sz="1600" dirty="0" smtClean="0">
                <a:solidFill>
                  <a:srgbClr val="000000"/>
                </a:solidFill>
              </a:rPr>
              <a:t> e </a:t>
            </a:r>
            <a:r>
              <a:rPr lang="es-ES" sz="1600" b="1" dirty="0" smtClean="0">
                <a:solidFill>
                  <a:srgbClr val="000000"/>
                </a:solidFill>
                <a:hlinkClick r:id="rId5"/>
              </a:rPr>
              <a:t>http://www.gifanimado.com</a:t>
            </a:r>
            <a:endParaRPr lang="gl-ES" sz="1600" b="1" dirty="0" smtClean="0">
              <a:solidFill>
                <a:srgbClr val="000000"/>
              </a:solidFill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6257188" y="188098"/>
            <a:ext cx="2128877" cy="331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u="sng" smtClean="0"/>
              <a:t>NO CAMIÑO</a:t>
            </a:r>
            <a:endParaRPr lang="es-ES" sz="1800" u="sng" dirty="0"/>
          </a:p>
        </p:txBody>
      </p:sp>
      <p:pic>
        <p:nvPicPr>
          <p:cNvPr id="12" name="Imagen 11" descr="VERANO (11)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22308" y="12081"/>
            <a:ext cx="527514" cy="1014450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0939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3433" y="122871"/>
            <a:ext cx="2128877" cy="331208"/>
          </a:xfrm>
        </p:spPr>
        <p:txBody>
          <a:bodyPr/>
          <a:lstStyle/>
          <a:p>
            <a:r>
              <a:rPr lang="gl-ES" sz="1800" u="sng" smtClean="0"/>
              <a:t>NO CAMIÑO</a:t>
            </a:r>
            <a:endParaRPr lang="gl-ES" sz="1800" u="sng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148" y="582431"/>
            <a:ext cx="4890476" cy="969433"/>
          </a:xfrm>
        </p:spPr>
        <p:txBody>
          <a:bodyPr>
            <a:normAutofit fontScale="92500" lnSpcReduction="10000"/>
          </a:bodyPr>
          <a:lstStyle/>
          <a:p>
            <a:r>
              <a:rPr lang="gl-ES" smtClean="0">
                <a:latin typeface="Lucida Grande"/>
                <a:ea typeface="Lucida Grande"/>
                <a:cs typeface="Lucida Grande"/>
              </a:rPr>
              <a:t>⏏</a:t>
            </a:r>
            <a:r>
              <a:rPr lang="gl-ES" smtClean="0"/>
              <a:t>Nesta actividade, imos a percorrer un tramo </a:t>
            </a:r>
            <a:r>
              <a:rPr lang="gl-ES" sz="1800" b="1" smtClean="0"/>
              <a:t>DO CAMIÑO DE SANTIAGO.</a:t>
            </a:r>
            <a:endParaRPr lang="gl-ES" b="1" smtClean="0"/>
          </a:p>
        </p:txBody>
      </p:sp>
      <p:pic>
        <p:nvPicPr>
          <p:cNvPr id="4" name="Imagen 3" descr="VERANO (11)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85134" y="122871"/>
            <a:ext cx="527514" cy="1014450"/>
          </a:xfrm>
          <a:prstGeom prst="rect">
            <a:avLst/>
          </a:prstGeom>
        </p:spPr>
      </p:pic>
      <p:grpSp>
        <p:nvGrpSpPr>
          <p:cNvPr id="12" name="Agrupar 11"/>
          <p:cNvGrpSpPr/>
          <p:nvPr/>
        </p:nvGrpSpPr>
        <p:grpSpPr>
          <a:xfrm>
            <a:off x="7544716" y="4743685"/>
            <a:ext cx="1047594" cy="1260000"/>
            <a:chOff x="7093483" y="5286657"/>
            <a:chExt cx="1047594" cy="1260000"/>
          </a:xfrm>
        </p:grpSpPr>
        <p:pic>
          <p:nvPicPr>
            <p:cNvPr id="6" name="Imagen 5" descr="Imagen-animada-Fitness-06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3483" y="5286657"/>
              <a:ext cx="434963" cy="1259893"/>
            </a:xfrm>
            <a:prstGeom prst="rect">
              <a:avLst/>
            </a:prstGeom>
          </p:spPr>
        </p:pic>
        <p:pic>
          <p:nvPicPr>
            <p:cNvPr id="7" name="Imagen 6" descr="Imagen-animada-Fitness-08.g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3077" y="5286657"/>
              <a:ext cx="378000" cy="1260000"/>
            </a:xfrm>
            <a:prstGeom prst="rect">
              <a:avLst/>
            </a:prstGeom>
          </p:spPr>
        </p:pic>
      </p:grpSp>
      <p:pic>
        <p:nvPicPr>
          <p:cNvPr id="10" name="Imagen 9" descr="elCaminodeSantiago_g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158" y="582431"/>
            <a:ext cx="2755900" cy="7366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50334" y="4024992"/>
            <a:ext cx="7745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l-ES" smtClean="0"/>
              <a:t>Para prepararnos para esta actividade teremos que facer as seguintes tarefas :</a:t>
            </a:r>
            <a:endParaRPr lang="gl-ES"/>
          </a:p>
        </p:txBody>
      </p:sp>
      <p:sp>
        <p:nvSpPr>
          <p:cNvPr id="8" name="Rectángulo 7"/>
          <p:cNvSpPr/>
          <p:nvPr/>
        </p:nvSpPr>
        <p:spPr>
          <a:xfrm>
            <a:off x="3481164" y="2285324"/>
            <a:ext cx="47331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gl-ES" sz="2000" smtClean="0"/>
              <a:t>Comezaremos en Vilafranca do Bierzo, pois así faremos a subida ata</a:t>
            </a:r>
          </a:p>
          <a:p>
            <a:pPr algn="r"/>
            <a:r>
              <a:rPr lang="gl-ES" sz="2000" smtClean="0"/>
              <a:t> </a:t>
            </a:r>
            <a:r>
              <a:rPr lang="gl-ES" sz="2000" b="1" smtClean="0"/>
              <a:t>O CEBREIRO</a:t>
            </a:r>
            <a:r>
              <a:rPr lang="gl-ES" sz="2000" smtClean="0"/>
              <a:t>, portal galego do camiño.</a:t>
            </a:r>
            <a:endParaRPr lang="gl-ES" sz="2000"/>
          </a:p>
        </p:txBody>
      </p:sp>
      <p:pic>
        <p:nvPicPr>
          <p:cNvPr id="11" name="Imagen 10" descr="Pedrafita-do-Cebreiro-2010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34" y="1957240"/>
            <a:ext cx="2629840" cy="197238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5803904" y="6170263"/>
            <a:ext cx="278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gl-ES" smtClean="0"/>
              <a:t>2- Prepararnos físicamente</a:t>
            </a:r>
            <a:endParaRPr lang="gl-ES"/>
          </a:p>
        </p:txBody>
      </p:sp>
      <p:sp>
        <p:nvSpPr>
          <p:cNvPr id="14" name="Rectángulo 13"/>
          <p:cNvSpPr/>
          <p:nvPr/>
        </p:nvSpPr>
        <p:spPr>
          <a:xfrm>
            <a:off x="846664" y="4473962"/>
            <a:ext cx="57573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l-ES" dirty="0" smtClean="0"/>
              <a:t>1 – Planificar a viaxe (cantas etapas, onde durmir, que necesitamos para a mochila, etc). Podedes consultar estas páxinas para documentarvos. </a:t>
            </a:r>
            <a:r>
              <a:rPr lang="gl-ES" sz="1200" dirty="0" smtClean="0"/>
              <a:t>(premede nos logos)</a:t>
            </a:r>
            <a:endParaRPr lang="gl-ES" sz="1200" dirty="0"/>
          </a:p>
        </p:txBody>
      </p:sp>
      <p:pic>
        <p:nvPicPr>
          <p:cNvPr id="15" name="Imagen 14" descr="elCaminodeSantiago_gl.png">
            <a:hlinkClick r:id="rId8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64" y="5518387"/>
            <a:ext cx="2042950" cy="546042"/>
          </a:xfrm>
          <a:prstGeom prst="rect">
            <a:avLst/>
          </a:prstGeom>
        </p:spPr>
      </p:pic>
      <p:pic>
        <p:nvPicPr>
          <p:cNvPr id="16" name="Imagen 15" descr="Captura de pantalla 2016-12-02 a las 13.23.17.png">
            <a:hlinkClick r:id="rId9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418" y="5518387"/>
            <a:ext cx="2195202" cy="54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4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8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63433" y="122871"/>
            <a:ext cx="2128877" cy="331208"/>
          </a:xfrm>
        </p:spPr>
        <p:txBody>
          <a:bodyPr/>
          <a:lstStyle/>
          <a:p>
            <a:r>
              <a:rPr lang="gl-ES" sz="1800" u="sng" smtClean="0"/>
              <a:t>NO CAMIÑO</a:t>
            </a:r>
            <a:endParaRPr lang="gl-ES" sz="1800" u="sng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146" y="582431"/>
            <a:ext cx="7931226" cy="969433"/>
          </a:xfrm>
        </p:spPr>
        <p:txBody>
          <a:bodyPr>
            <a:noAutofit/>
          </a:bodyPr>
          <a:lstStyle/>
          <a:p>
            <a:pPr algn="just"/>
            <a:r>
              <a:rPr lang="gl-ES" sz="1800" dirty="0" smtClean="0">
                <a:latin typeface="Lucida Grande"/>
                <a:ea typeface="Lucida Grande"/>
                <a:cs typeface="Lucida Grande"/>
              </a:rPr>
              <a:t>⏏ </a:t>
            </a:r>
            <a:r>
              <a:rPr lang="gl-ES" sz="1800" dirty="0" smtClean="0"/>
              <a:t>Para planificar a vosa viaxe, podedes consultar e mesmo facer o voso propio mapa coa información da web </a:t>
            </a:r>
            <a:r>
              <a:rPr lang="gl-ES" sz="1800" dirty="0" smtClean="0">
                <a:hlinkClick r:id="rId3"/>
              </a:rPr>
              <a:t>www.caminodesantiago.gal</a:t>
            </a:r>
            <a:r>
              <a:rPr lang="gl-ES" sz="1800" dirty="0" smtClean="0"/>
              <a:t> e coa </a:t>
            </a:r>
            <a:r>
              <a:rPr lang="gl-ES" sz="1800" b="1" dirty="0" smtClean="0">
                <a:solidFill>
                  <a:srgbClr val="8F5C14"/>
                </a:solidFill>
              </a:rPr>
              <a:t>app</a:t>
            </a:r>
            <a:r>
              <a:rPr lang="gl-ES" sz="1800" dirty="0" smtClean="0"/>
              <a:t> que tedes dispoñible nela.</a:t>
            </a:r>
          </a:p>
        </p:txBody>
      </p:sp>
      <p:pic>
        <p:nvPicPr>
          <p:cNvPr id="4" name="Imagen 3" descr="VERANO (11)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85134" y="122871"/>
            <a:ext cx="527514" cy="1014450"/>
          </a:xfrm>
          <a:prstGeom prst="rect">
            <a:avLst/>
          </a:prstGeom>
        </p:spPr>
      </p:pic>
      <p:pic>
        <p:nvPicPr>
          <p:cNvPr id="19" name="Imagen 18" descr="wikiloc-logo-facebook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11" b="33415"/>
          <a:stretch/>
        </p:blipFill>
        <p:spPr>
          <a:xfrm>
            <a:off x="7113942" y="2075942"/>
            <a:ext cx="1717612" cy="520006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387911" y="1933700"/>
            <a:ext cx="67260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2000"/>
              </a:spcAft>
              <a:buFont typeface="Wingdings 2" pitchFamily="18" charset="2"/>
              <a:buChar char=""/>
            </a:pPr>
            <a:r>
              <a:rPr lang="gl-ES" dirty="0">
                <a:solidFill>
                  <a:prstClr val="black"/>
                </a:solidFill>
              </a:rPr>
              <a:t>Tamén </a:t>
            </a:r>
            <a:r>
              <a:rPr lang="gl-ES" dirty="0" smtClean="0">
                <a:solidFill>
                  <a:prstClr val="black"/>
                </a:solidFill>
              </a:rPr>
              <a:t>podedes grabar a vosa ruta co móbil empregando a app gratuíta de navegación outdoor de </a:t>
            </a:r>
            <a:r>
              <a:rPr lang="gl-ES" b="1" dirty="0" smtClean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wikiloc</a:t>
            </a:r>
            <a:endParaRPr lang="gl-ES" b="1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40311" y="5422278"/>
            <a:ext cx="81544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2000"/>
              </a:spcAft>
              <a:buFont typeface="Wingdings 2" pitchFamily="18" charset="2"/>
              <a:buChar char=""/>
            </a:pPr>
            <a:r>
              <a:rPr lang="gl-ES" dirty="0" smtClean="0">
                <a:solidFill>
                  <a:prstClr val="black"/>
                </a:solidFill>
              </a:rPr>
              <a:t>O Camiño de Santiago é unha </a:t>
            </a:r>
            <a:r>
              <a:rPr lang="gl-ES" b="1" dirty="0" smtClean="0">
                <a:solidFill>
                  <a:srgbClr val="8F5C14"/>
                </a:solidFill>
              </a:rPr>
              <a:t>senda</a:t>
            </a:r>
            <a:r>
              <a:rPr lang="gl-ES" dirty="0" smtClean="0">
                <a:solidFill>
                  <a:srgbClr val="8F5C14"/>
                </a:solidFill>
              </a:rPr>
              <a:t> </a:t>
            </a:r>
            <a:r>
              <a:rPr lang="gl-ES" dirty="0" smtClean="0">
                <a:solidFill>
                  <a:prstClr val="black"/>
                </a:solidFill>
              </a:rPr>
              <a:t>de </a:t>
            </a:r>
            <a:r>
              <a:rPr lang="gl-ES" b="1" dirty="0" smtClean="0">
                <a:solidFill>
                  <a:srgbClr val="8F5C14"/>
                </a:solidFill>
              </a:rPr>
              <a:t>gran recorrido</a:t>
            </a:r>
            <a:r>
              <a:rPr lang="gl-ES" dirty="0" smtClean="0">
                <a:solidFill>
                  <a:prstClr val="black"/>
                </a:solidFill>
              </a:rPr>
              <a:t>, o </a:t>
            </a:r>
            <a:r>
              <a:rPr lang="gl-ES" b="1" dirty="0" smtClean="0">
                <a:solidFill>
                  <a:schemeClr val="accent6">
                    <a:lumMod val="75000"/>
                  </a:schemeClr>
                </a:solidFill>
              </a:rPr>
              <a:t>GR65</a:t>
            </a:r>
            <a:r>
              <a:rPr lang="gl-ES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gl-ES" dirty="0" smtClean="0">
                <a:solidFill>
                  <a:prstClr val="black"/>
                </a:solidFill>
              </a:rPr>
              <a:t> Podedes saber máis acerca dela e outras sendas GR en </a:t>
            </a:r>
            <a:r>
              <a:rPr lang="gl-ES" dirty="0" smtClean="0">
                <a:solidFill>
                  <a:prstClr val="black"/>
                </a:solidFill>
                <a:hlinkClick r:id="rId6"/>
              </a:rPr>
              <a:t>www.sendeirosgr.es</a:t>
            </a:r>
            <a:endParaRPr lang="gl-ES" dirty="0" smtClean="0">
              <a:solidFill>
                <a:prstClr val="black"/>
              </a:solidFill>
            </a:endParaRPr>
          </a:p>
        </p:txBody>
      </p:sp>
      <p:grpSp>
        <p:nvGrpSpPr>
          <p:cNvPr id="23" name="Agrupar 22"/>
          <p:cNvGrpSpPr/>
          <p:nvPr/>
        </p:nvGrpSpPr>
        <p:grpSpPr>
          <a:xfrm>
            <a:off x="177883" y="2869085"/>
            <a:ext cx="8778710" cy="2458039"/>
            <a:chOff x="177883" y="2869085"/>
            <a:chExt cx="8778710" cy="2458039"/>
          </a:xfrm>
        </p:grpSpPr>
        <p:pic>
          <p:nvPicPr>
            <p:cNvPr id="9" name="Imagen 8" descr="Camino_Frances.gi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83" y="2869085"/>
              <a:ext cx="8778710" cy="2458039"/>
            </a:xfrm>
            <a:prstGeom prst="rect">
              <a:avLst/>
            </a:prstGeom>
          </p:spPr>
        </p:pic>
        <p:pic>
          <p:nvPicPr>
            <p:cNvPr id="22" name="Imagen 21" descr="brujula-imagen-animada-0016.gi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514" y="2885294"/>
              <a:ext cx="756894" cy="7095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0731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8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8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0053" y="335246"/>
            <a:ext cx="2128877" cy="331208"/>
          </a:xfrm>
        </p:spPr>
        <p:txBody>
          <a:bodyPr/>
          <a:lstStyle/>
          <a:p>
            <a:r>
              <a:rPr lang="gl-ES" sz="1800" u="sng" dirty="0" smtClean="0"/>
              <a:t>NO CAMIÑO</a:t>
            </a:r>
            <a:endParaRPr lang="gl-ES" sz="1800" u="sng" dirty="0"/>
          </a:p>
        </p:txBody>
      </p:sp>
      <p:pic>
        <p:nvPicPr>
          <p:cNvPr id="4" name="Imagen 3" descr="VERANO (11)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65173" y="159229"/>
            <a:ext cx="527514" cy="101445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12218" y="767371"/>
            <a:ext cx="7976979" cy="74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gl-ES" dirty="0" smtClean="0"/>
              <a:t>*Nesta actividade imos a centrarnos principalmente en prepararnos físicamente, facendo de xeito virtual cada etapa do Camiño.</a:t>
            </a:r>
            <a:endParaRPr lang="gl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500566" y="2013999"/>
            <a:ext cx="5453286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charset="2"/>
              <a:buChar char="v"/>
            </a:pPr>
            <a:r>
              <a:rPr lang="gl-ES" dirty="0" smtClean="0"/>
              <a:t>Ides a facer un </a:t>
            </a:r>
            <a:r>
              <a:rPr lang="gl-ES" b="1" dirty="0" smtClean="0"/>
              <a:t>grupo</a:t>
            </a:r>
            <a:r>
              <a:rPr lang="gl-ES" dirty="0" smtClean="0"/>
              <a:t> de máximo </a:t>
            </a:r>
            <a:r>
              <a:rPr lang="gl-ES" b="1" dirty="0" smtClean="0"/>
              <a:t>5 persoas</a:t>
            </a:r>
            <a:r>
              <a:rPr lang="gl-ES" dirty="0" smtClean="0"/>
              <a:t>. Cada un de vos pode ir </a:t>
            </a:r>
            <a:r>
              <a:rPr lang="gl-ES" b="1" dirty="0" smtClean="0"/>
              <a:t>correndo</a:t>
            </a:r>
            <a:r>
              <a:rPr lang="gl-ES" dirty="0" smtClean="0"/>
              <a:t> ou </a:t>
            </a:r>
            <a:r>
              <a:rPr lang="gl-ES" b="1" dirty="0" smtClean="0"/>
              <a:t>camiñando</a:t>
            </a:r>
            <a:r>
              <a:rPr lang="gl-ES" dirty="0" smtClean="0"/>
              <a:t> para lograr o obxectivo do grupo, que é acadar o número de kilómetros totáis de cada etapa. </a:t>
            </a:r>
            <a:endParaRPr lang="gl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423261" y="3442943"/>
            <a:ext cx="5541634" cy="314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charset="2"/>
              <a:buChar char="v"/>
            </a:pPr>
            <a:r>
              <a:rPr lang="gl-ES" dirty="0" smtClean="0"/>
              <a:t>Imos a facer o mesmo número de </a:t>
            </a:r>
            <a:r>
              <a:rPr lang="gl-ES" b="1" dirty="0" smtClean="0"/>
              <a:t>sesións</a:t>
            </a:r>
            <a:r>
              <a:rPr lang="gl-ES" dirty="0" smtClean="0"/>
              <a:t> que de etapas </a:t>
            </a:r>
            <a:r>
              <a:rPr lang="gl-ES" b="1" dirty="0" smtClean="0"/>
              <a:t>temos</a:t>
            </a:r>
            <a:r>
              <a:rPr lang="gl-ES" dirty="0" smtClean="0"/>
              <a:t> dende o noso inicio en Vilafranca (tamén temos a opción de facer o Camiño dende Roncesvalles). Faremos 2 sesións semanáis</a:t>
            </a:r>
            <a:r>
              <a:rPr lang="gl-ES" dirty="0"/>
              <a:t> </a:t>
            </a:r>
            <a:r>
              <a:rPr lang="gl-ES" dirty="0" smtClean="0"/>
              <a:t>(nas clases) e </a:t>
            </a:r>
            <a:r>
              <a:rPr lang="gl-ES" b="1" dirty="0" smtClean="0"/>
              <a:t>unha máis fora </a:t>
            </a:r>
            <a:r>
              <a:rPr lang="gl-ES" dirty="0" smtClean="0"/>
              <a:t>que puntuará por </a:t>
            </a:r>
            <a:r>
              <a:rPr lang="gl-ES" b="1" dirty="0" smtClean="0"/>
              <a:t>1,5</a:t>
            </a:r>
            <a:r>
              <a:rPr lang="gl-ES" dirty="0" smtClean="0"/>
              <a:t> </a:t>
            </a:r>
            <a:r>
              <a:rPr lang="gl-ES" sz="1100" dirty="0" smtClean="0"/>
              <a:t>(cada km. </a:t>
            </a:r>
            <a:r>
              <a:rPr lang="es-ES" sz="1100" dirty="0" smtClean="0"/>
              <a:t>que </a:t>
            </a:r>
            <a:r>
              <a:rPr lang="es-ES" sz="1100" dirty="0" err="1" smtClean="0"/>
              <a:t>fagades</a:t>
            </a:r>
            <a:r>
              <a:rPr lang="es-ES" sz="1100" dirty="0" smtClean="0"/>
              <a:t> ese día </a:t>
            </a:r>
            <a:r>
              <a:rPr lang="es-ES" sz="1100" dirty="0" err="1" smtClean="0"/>
              <a:t>terá</a:t>
            </a:r>
            <a:r>
              <a:rPr lang="es-ES" sz="1100" dirty="0" smtClean="0"/>
              <a:t> un valor de 1.5)</a:t>
            </a:r>
            <a:endParaRPr lang="gl-ES" dirty="0"/>
          </a:p>
          <a:p>
            <a:pPr marL="285750" indent="-285750">
              <a:lnSpc>
                <a:spcPct val="120000"/>
              </a:lnSpc>
              <a:buFont typeface="Wingdings" charset="2"/>
              <a:buChar char="v"/>
            </a:pPr>
            <a:endParaRPr lang="gl-ES" sz="1050" dirty="0"/>
          </a:p>
          <a:p>
            <a:pPr marL="285750" indent="-285750" algn="just">
              <a:lnSpc>
                <a:spcPct val="120000"/>
              </a:lnSpc>
              <a:buFont typeface="Wingdings" charset="2"/>
              <a:buChar char="v"/>
            </a:pPr>
            <a:r>
              <a:rPr lang="gl-ES" dirty="0" smtClean="0"/>
              <a:t>Despois da última sesión analizaremos se fumos quen de chegar ata </a:t>
            </a:r>
            <a:r>
              <a:rPr lang="gl-ES" b="1" dirty="0" smtClean="0"/>
              <a:t>Santiago de Compostela </a:t>
            </a:r>
            <a:r>
              <a:rPr lang="gl-ES" dirty="0" smtClean="0"/>
              <a:t>ou ben, a cantos kilómetros nos quedamos.</a:t>
            </a:r>
            <a:endParaRPr lang="gl-E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542726031"/>
              </p:ext>
            </p:extLst>
          </p:nvPr>
        </p:nvGraphicFramePr>
        <p:xfrm>
          <a:off x="5964895" y="2280478"/>
          <a:ext cx="2568669" cy="1827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Imagen 10" descr="peregrino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223" y="4581179"/>
            <a:ext cx="1470647" cy="147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0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0D84138-5FF0-774A-8066-FCA6B720D7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">
                                            <p:graphicEl>
                                              <a:dgm id="{00D84138-5FF0-774A-8066-FCA6B720D7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0ADE295-B50B-5540-B54D-83E2E31D85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5">
                                            <p:graphicEl>
                                              <a:dgm id="{70ADE295-B50B-5540-B54D-83E2E31D85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1AD50F-4AD5-7A47-A4A4-5B42A36152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5">
                                            <p:graphicEl>
                                              <a:dgm id="{D91AD50F-4AD5-7A47-A4A4-5B42A36152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14B60C9-D93D-DF49-ADAD-188A8117A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5">
                                            <p:graphicEl>
                                              <a:dgm id="{E14B60C9-D93D-DF49-ADAD-188A8117A5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0E24E0-41CE-6245-BF55-0BAAA2B0EC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5">
                                            <p:graphicEl>
                                              <a:dgm id="{410E24E0-41CE-6245-BF55-0BAAA2B0EC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FAEEC7D-4B33-1F45-9BF0-5BCD4146CE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5">
                                            <p:graphicEl>
                                              <a:dgm id="{CFAEEC7D-4B33-1F45-9BF0-5BCD4146CE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7B303E3-E003-244E-97B5-9E88A1F500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5">
                                            <p:graphicEl>
                                              <a:dgm id="{87B303E3-E003-244E-97B5-9E88A1F500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9C20BA-F9E2-8E4C-BCBE-D8855301B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5">
                                            <p:graphicEl>
                                              <a:dgm id="{7B9C20BA-F9E2-8E4C-BCBE-D8855301BD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5D1564-E691-564E-AA7E-E865B29043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5">
                                            <p:graphicEl>
                                              <a:dgm id="{305D1564-E691-564E-AA7E-E865B29043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8EAAFD9-5EFC-FE43-80B8-254100CDC2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5">
                                            <p:graphicEl>
                                              <a:dgm id="{48EAAFD9-5EFC-FE43-80B8-254100CDC2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2D09FD9-C293-BE43-A0A5-50B57129F1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5">
                                            <p:graphicEl>
                                              <a:dgm id="{52D09FD9-C293-BE43-A0A5-50B57129F1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8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build="p"/>
      <p:bldGraphic spid="5" grpId="0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57188" y="188098"/>
            <a:ext cx="2128877" cy="331208"/>
          </a:xfrm>
        </p:spPr>
        <p:txBody>
          <a:bodyPr/>
          <a:lstStyle/>
          <a:p>
            <a:r>
              <a:rPr lang="es-ES" sz="1800" u="sng" dirty="0" smtClean="0"/>
              <a:t>NO CAMIÑO</a:t>
            </a:r>
            <a:endParaRPr lang="es-ES" sz="1800" u="sng" dirty="0"/>
          </a:p>
        </p:txBody>
      </p:sp>
      <p:pic>
        <p:nvPicPr>
          <p:cNvPr id="4" name="Imagen 3" descr="VERANO (11)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22308" y="12081"/>
            <a:ext cx="527514" cy="101445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423563" y="538207"/>
            <a:ext cx="78653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l-ES" sz="1600" dirty="0" smtClean="0">
                <a:latin typeface="Lucida Grande"/>
                <a:ea typeface="Lucida Grande"/>
                <a:cs typeface="Lucida Grande"/>
              </a:rPr>
              <a:t>⏏</a:t>
            </a:r>
            <a:r>
              <a:rPr lang="gl-ES" sz="1600" dirty="0" smtClean="0"/>
              <a:t> Seleccionar a vosa etapa (no caso de que a opción fora facer o Camiño dende Roncesvalles cada grupo escolledes un tramo). Analizar o perfil para saber a dificultade.  Marcar o ritmo previsto segundo a dificultade da etapa (por exempo 5min/kim.).</a:t>
            </a:r>
            <a:endParaRPr lang="gl-ES" sz="1600" dirty="0"/>
          </a:p>
        </p:txBody>
      </p:sp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606099"/>
              </p:ext>
            </p:extLst>
          </p:nvPr>
        </p:nvGraphicFramePr>
        <p:xfrm>
          <a:off x="1096402" y="1391110"/>
          <a:ext cx="6951195" cy="5352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0239"/>
                <a:gridCol w="1390239"/>
                <a:gridCol w="1390239"/>
                <a:gridCol w="1390239"/>
                <a:gridCol w="1390239"/>
              </a:tblGrid>
              <a:tr h="354222">
                <a:tc gridSpan="5">
                  <a:txBody>
                    <a:bodyPr/>
                    <a:lstStyle/>
                    <a:p>
                      <a:pPr algn="ctr"/>
                      <a:r>
                        <a:rPr lang="es-ES_tradnl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 CAMINO DE SANTIAGO</a:t>
                      </a:r>
                      <a:r>
                        <a:rPr lang="es-ES" dirty="0" smtClean="0">
                          <a:effectLst/>
                        </a:rPr>
                        <a:t> </a:t>
                      </a:r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/>
                </a:tc>
              </a:tr>
              <a:tr h="3210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r>
                        <a:rPr lang="es-ES_tradnl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Ruta </a:t>
                      </a:r>
                      <a:r>
                        <a:rPr lang="es-ES_tradnl" sz="1200" dirty="0" err="1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escollida</a:t>
                      </a:r>
                      <a:r>
                        <a:rPr lang="es-ES_tradnl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: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 err="1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Lonxitude</a:t>
                      </a:r>
                      <a:r>
                        <a:rPr lang="es-ES_tradnl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total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Nº de Etapas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 err="1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Difultade</a:t>
                      </a:r>
                      <a:r>
                        <a:rPr lang="es-ES_tradnl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global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42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San Xil </a:t>
                      </a: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  <a:sym typeface="Wingdings"/>
                        </a:rPr>
                        <a:t>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210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Samos </a:t>
                      </a:r>
                      <a:r>
                        <a:rPr lang="es-ES_tradnl" sz="1200" dirty="0">
                          <a:effectLst/>
                          <a:latin typeface="Cambria"/>
                          <a:ea typeface="ＭＳ 明朝"/>
                          <a:cs typeface="Times New Roman"/>
                          <a:sym typeface="Wingdings"/>
                        </a:rPr>
                        <a:t>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 marL="68580" marR="68580" marT="0" marB="0"/>
                </a:tc>
              </a:tr>
              <a:tr h="3210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Etapas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 err="1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Lonxitude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Nº de paradas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 err="1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Difultade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Ritmo</a:t>
                      </a:r>
                      <a:r>
                        <a:rPr lang="es-ES" sz="1200" baseline="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previsto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4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1: </a:t>
                      </a:r>
                      <a:r>
                        <a:rPr lang="es-ES_tradnl" sz="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(inicio e final)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68580" marR="68580" marT="0" marB="0"/>
                </a:tc>
              </a:tr>
              <a:tr h="354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2:</a:t>
                      </a:r>
                      <a:r>
                        <a:rPr lang="es-ES_tradnl" sz="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4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3:</a:t>
                      </a:r>
                      <a:r>
                        <a:rPr lang="es-ES_tradnl" sz="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4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4:</a:t>
                      </a:r>
                      <a:r>
                        <a:rPr lang="es-ES_tradnl" sz="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4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5:</a:t>
                      </a:r>
                      <a:r>
                        <a:rPr lang="es-ES_tradnl" sz="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4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6:</a:t>
                      </a:r>
                      <a:r>
                        <a:rPr lang="es-ES_tradnl" sz="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4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7:</a:t>
                      </a:r>
                      <a:r>
                        <a:rPr lang="es-ES_tradnl" sz="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4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8:</a:t>
                      </a:r>
                      <a:r>
                        <a:rPr lang="es-ES_tradnl" sz="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4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9:</a:t>
                      </a:r>
                      <a:r>
                        <a:rPr lang="es-ES_tradnl" sz="8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es-E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4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10:</a:t>
                      </a:r>
                      <a:r>
                        <a:rPr lang="es-ES_tradnl" sz="8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Imagen 16" descr="2000px-Muszla_Jakuba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903" y="1927203"/>
            <a:ext cx="702657" cy="68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871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57188" y="188098"/>
            <a:ext cx="2128877" cy="331208"/>
          </a:xfrm>
        </p:spPr>
        <p:txBody>
          <a:bodyPr/>
          <a:lstStyle/>
          <a:p>
            <a:r>
              <a:rPr lang="es-ES" sz="1800" u="sng" dirty="0" smtClean="0"/>
              <a:t>NO CAMIÑO</a:t>
            </a:r>
            <a:endParaRPr lang="es-ES" sz="1800" u="sng" dirty="0"/>
          </a:p>
        </p:txBody>
      </p:sp>
      <p:pic>
        <p:nvPicPr>
          <p:cNvPr id="4" name="Imagen 3" descr="VERANO (11)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22308" y="12081"/>
            <a:ext cx="527514" cy="101445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15485" y="519306"/>
            <a:ext cx="79068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sz="1600" dirty="0" smtClean="0">
                <a:latin typeface="Lucida Grande"/>
                <a:ea typeface="Lucida Grande"/>
                <a:cs typeface="Lucida Grande"/>
              </a:rPr>
              <a:t>⏏</a:t>
            </a:r>
            <a:r>
              <a:rPr lang="gl-ES" sz="1600" dirty="0" smtClean="0"/>
              <a:t>Para prepararnos, imos a ter entre </a:t>
            </a:r>
            <a:r>
              <a:rPr lang="gl-ES" sz="1600" b="1" dirty="0" smtClean="0"/>
              <a:t>20-30 minutos </a:t>
            </a:r>
            <a:r>
              <a:rPr lang="gl-ES" sz="1600" dirty="0" smtClean="0"/>
              <a:t>de cada clase, no que trataredes de percorrer a maior distancia posible. Lembrade o número de metros que ten o percorrido marcado no voso centro, os kilómetros da etapa, e o número de voltas que ten que dar cada un para finalizar a etapa. </a:t>
            </a:r>
            <a:r>
              <a:rPr lang="gl-ES" sz="1600" b="1" dirty="0"/>
              <a:t>S</a:t>
            </a:r>
            <a:r>
              <a:rPr lang="gl-ES" sz="1600" b="1" dirty="0" smtClean="0"/>
              <a:t>umades</a:t>
            </a:r>
            <a:r>
              <a:rPr lang="gl-ES" sz="1600" dirty="0" smtClean="0"/>
              <a:t> o resultado de </a:t>
            </a:r>
            <a:r>
              <a:rPr lang="gl-ES" sz="1600" b="1" dirty="0" smtClean="0"/>
              <a:t>cada membro </a:t>
            </a:r>
            <a:r>
              <a:rPr lang="gl-ES" sz="1600" dirty="0" smtClean="0"/>
              <a:t>do grupo.</a:t>
            </a:r>
            <a:endParaRPr lang="gl-ES" sz="1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542853" y="6058868"/>
            <a:ext cx="8247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400" dirty="0" smtClean="0"/>
              <a:t>*Se todos os membros do grupo consiguen acadar máis do </a:t>
            </a:r>
            <a:r>
              <a:rPr lang="gl-ES" sz="1400" b="1" dirty="0" smtClean="0"/>
              <a:t>80% </a:t>
            </a:r>
            <a:r>
              <a:rPr lang="gl-ES" sz="1400" dirty="0" smtClean="0"/>
              <a:t>do recorrido cada día, recibides un </a:t>
            </a:r>
            <a:r>
              <a:rPr lang="gl-ES" sz="1400" b="1" dirty="0" smtClean="0"/>
              <a:t>bonus</a:t>
            </a:r>
            <a:r>
              <a:rPr lang="gl-ES" sz="1400" dirty="0" smtClean="0"/>
              <a:t> equivalente ao </a:t>
            </a:r>
            <a:r>
              <a:rPr lang="gl-ES" sz="1400" b="1" dirty="0" smtClean="0"/>
              <a:t>20%</a:t>
            </a:r>
            <a:r>
              <a:rPr lang="gl-ES" sz="1400" dirty="0" smtClean="0"/>
              <a:t> restante. Imprescindible que todos acaden alomenos a metade do percorrido.</a:t>
            </a:r>
            <a:endParaRPr lang="gl-ES" sz="1400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156396"/>
              </p:ext>
            </p:extLst>
          </p:nvPr>
        </p:nvGraphicFramePr>
        <p:xfrm>
          <a:off x="542854" y="1738097"/>
          <a:ext cx="8247420" cy="4320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4570"/>
                <a:gridCol w="1374570"/>
                <a:gridCol w="1374570"/>
                <a:gridCol w="1374570"/>
                <a:gridCol w="1374570"/>
                <a:gridCol w="1374570"/>
              </a:tblGrid>
              <a:tr h="409134">
                <a:tc gridSpan="5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ES_tradnl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 CAMINO DE SANTIAGO</a:t>
                      </a:r>
                      <a:r>
                        <a:rPr lang="es-E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s-E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/>
                </a:tc>
              </a:tr>
              <a:tr h="359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 err="1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Lonxitude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Nº de paradas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dirty="0" err="1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Difultade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Ritmo</a:t>
                      </a:r>
                      <a:r>
                        <a:rPr lang="es-ES" sz="1200" baseline="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previsto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91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1: </a:t>
                      </a:r>
                      <a:r>
                        <a:rPr lang="es-ES_tradnl" sz="80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(inicio e final)</a:t>
                      </a:r>
                      <a:endParaRPr lang="es-ES" sz="120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 marL="68580" marR="68580" marT="0" marB="0"/>
                </a:tc>
              </a:tr>
              <a:tr h="4713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Nº de Voltas</a:t>
                      </a:r>
                      <a:endParaRPr lang="es-E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Km. </a:t>
                      </a:r>
                      <a:r>
                        <a:rPr lang="es-ES" sz="1400" dirty="0" err="1" smtClean="0"/>
                        <a:t>percorridos</a:t>
                      </a:r>
                      <a:endParaRPr lang="es-E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Pulsaciones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s-ES" sz="1400" baseline="0" dirty="0" err="1" smtClean="0"/>
                        <a:t>ao</a:t>
                      </a:r>
                      <a:r>
                        <a:rPr lang="es-ES" sz="1400" baseline="0" dirty="0" smtClean="0"/>
                        <a:t> final da etapa</a:t>
                      </a:r>
                      <a:endParaRPr lang="es-ES" sz="1400" dirty="0"/>
                    </a:p>
                  </a:txBody>
                  <a:tcPr anchor="ctr"/>
                </a:tc>
              </a:tr>
              <a:tr h="409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Alumno</a:t>
                      </a:r>
                      <a:r>
                        <a:rPr lang="es-ES" sz="1600" baseline="0" dirty="0" smtClean="0"/>
                        <a:t> 1</a:t>
                      </a:r>
                      <a:endParaRPr lang="es-ES" sz="1600" dirty="0" smtClean="0"/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09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Alumno</a:t>
                      </a:r>
                      <a:r>
                        <a:rPr lang="es-ES" sz="1600" baseline="0" dirty="0" smtClean="0"/>
                        <a:t> 2</a:t>
                      </a:r>
                      <a:endParaRPr lang="es-ES" sz="1600" dirty="0" smtClean="0"/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09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Alumno</a:t>
                      </a:r>
                      <a:r>
                        <a:rPr lang="es-ES" sz="1600" baseline="0" dirty="0" smtClean="0"/>
                        <a:t> 3</a:t>
                      </a:r>
                      <a:endParaRPr lang="es-ES" sz="1600" dirty="0" smtClean="0"/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09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Alumno</a:t>
                      </a:r>
                      <a:r>
                        <a:rPr lang="es-ES" sz="1600" baseline="0" dirty="0" smtClean="0"/>
                        <a:t> 4</a:t>
                      </a:r>
                      <a:endParaRPr lang="es-ES" sz="1600" dirty="0" smtClean="0"/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091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Alumno</a:t>
                      </a:r>
                      <a:r>
                        <a:rPr lang="es-ES" sz="1600" baseline="0" dirty="0" smtClean="0"/>
                        <a:t> 5</a:t>
                      </a:r>
                      <a:endParaRPr lang="es-ES" sz="1600" dirty="0" smtClean="0"/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579607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KM</a:t>
                      </a:r>
                      <a:r>
                        <a:rPr lang="es-ES" sz="1400" baseline="0" dirty="0" smtClean="0"/>
                        <a:t> TOTAIS:</a:t>
                      </a:r>
                      <a:endParaRPr lang="es-ES" sz="1400" dirty="0" smtClean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BONUS: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SI </a:t>
                      </a:r>
                      <a:r>
                        <a:rPr lang="es-ES" sz="1400" dirty="0" smtClean="0">
                          <a:latin typeface="ＭＳ ゴシック"/>
                          <a:ea typeface="ＭＳ ゴシック"/>
                          <a:cs typeface="ＭＳ ゴシック"/>
                        </a:rPr>
                        <a:t>☐</a:t>
                      </a: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NON</a:t>
                      </a:r>
                      <a:r>
                        <a:rPr lang="es-ES" sz="1400" kern="1200" dirty="0" smtClean="0">
                          <a:solidFill>
                            <a:schemeClr val="dk1"/>
                          </a:solidFill>
                          <a:latin typeface="ＭＳ ゴシック"/>
                          <a:ea typeface="ＭＳ ゴシック"/>
                          <a:cs typeface="ＭＳ ゴシック"/>
                        </a:rPr>
                        <a:t>☐</a:t>
                      </a:r>
                      <a:endParaRPr lang="es-E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KM T. + BONUS</a:t>
                      </a:r>
                      <a:r>
                        <a:rPr lang="es-ES" sz="1400" baseline="0" dirty="0" smtClean="0"/>
                        <a:t> (20%)</a:t>
                      </a:r>
                      <a:endParaRPr lang="es-E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Imagen 2" descr="brujula-imagen-animada-001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050" y="2261398"/>
            <a:ext cx="608015" cy="51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77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4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4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5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57188" y="188098"/>
            <a:ext cx="2128877" cy="331208"/>
          </a:xfrm>
        </p:spPr>
        <p:txBody>
          <a:bodyPr/>
          <a:lstStyle/>
          <a:p>
            <a:r>
              <a:rPr lang="es-ES" sz="1800" u="sng" dirty="0" smtClean="0"/>
              <a:t>NO CAMIÑO</a:t>
            </a:r>
            <a:endParaRPr lang="es-ES" sz="1800" u="sng" dirty="0"/>
          </a:p>
        </p:txBody>
      </p:sp>
      <p:pic>
        <p:nvPicPr>
          <p:cNvPr id="4" name="Imagen 3" descr="VERANO (11)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22308" y="12081"/>
            <a:ext cx="527514" cy="101445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57201" y="519306"/>
            <a:ext cx="77525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sz="1600" dirty="0" smtClean="0"/>
              <a:t>* Recordade que para poder manter o voso propio ritmo, tedes que calculalo tendo en conta o índice cardíaco máximo (ICM), e a zoa de actividade física saudable (ZAS).</a:t>
            </a:r>
            <a:endParaRPr lang="gl-ES" sz="1600" dirty="0"/>
          </a:p>
        </p:txBody>
      </p:sp>
      <p:sp>
        <p:nvSpPr>
          <p:cNvPr id="9" name="Rectángulo redondeado 8"/>
          <p:cNvSpPr/>
          <p:nvPr/>
        </p:nvSpPr>
        <p:spPr>
          <a:xfrm>
            <a:off x="1422400" y="1198364"/>
            <a:ext cx="5807428" cy="53873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l-ES" sz="1600" dirty="0" smtClean="0"/>
              <a:t>ICM para población pediátrica (10-16 anos) = 208-0.7 x idade</a:t>
            </a:r>
            <a:endParaRPr lang="gl-ES" sz="1600" dirty="0"/>
          </a:p>
        </p:txBody>
      </p:sp>
      <p:grpSp>
        <p:nvGrpSpPr>
          <p:cNvPr id="5" name="Agrupar 4"/>
          <p:cNvGrpSpPr/>
          <p:nvPr/>
        </p:nvGrpSpPr>
        <p:grpSpPr>
          <a:xfrm>
            <a:off x="787616" y="1888918"/>
            <a:ext cx="7177311" cy="4761950"/>
            <a:chOff x="787616" y="1888918"/>
            <a:chExt cx="7177311" cy="4761950"/>
          </a:xfrm>
        </p:grpSpPr>
        <p:graphicFrame>
          <p:nvGraphicFramePr>
            <p:cNvPr id="11" name="Diagrama 10"/>
            <p:cNvGraphicFramePr/>
            <p:nvPr>
              <p:extLst>
                <p:ext uri="{D42A27DB-BD31-4B8C-83A1-F6EECF244321}">
                  <p14:modId xmlns:p14="http://schemas.microsoft.com/office/powerpoint/2010/main" val="3875351403"/>
                </p:ext>
              </p:extLst>
            </p:nvPr>
          </p:nvGraphicFramePr>
          <p:xfrm>
            <a:off x="787616" y="1888918"/>
            <a:ext cx="7177311" cy="47619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pic>
          <p:nvPicPr>
            <p:cNvPr id="16" name="Imagen 15" descr="noun_22889_cc.png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894"/>
            <a:stretch/>
          </p:blipFill>
          <p:spPr>
            <a:xfrm>
              <a:off x="6686160" y="2113280"/>
              <a:ext cx="796679" cy="670054"/>
            </a:xfrm>
            <a:prstGeom prst="rect">
              <a:avLst/>
            </a:prstGeom>
          </p:spPr>
        </p:pic>
        <p:pic>
          <p:nvPicPr>
            <p:cNvPr id="17" name="Imagen 16" descr="noun_38805_cc.png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2" t="-10450" r="-1682" b="16746"/>
            <a:stretch/>
          </p:blipFill>
          <p:spPr>
            <a:xfrm>
              <a:off x="6686160" y="2934760"/>
              <a:ext cx="873421" cy="818428"/>
            </a:xfrm>
            <a:prstGeom prst="rect">
              <a:avLst/>
            </a:prstGeom>
          </p:spPr>
        </p:pic>
        <p:pic>
          <p:nvPicPr>
            <p:cNvPr id="20" name="Imagen 19" descr="RTG7ppqTL.png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968" r="1300" b="1861"/>
            <a:stretch/>
          </p:blipFill>
          <p:spPr>
            <a:xfrm>
              <a:off x="7045519" y="5882063"/>
              <a:ext cx="368617" cy="673687"/>
            </a:xfrm>
            <a:prstGeom prst="rect">
              <a:avLst/>
            </a:prstGeom>
          </p:spPr>
        </p:pic>
        <p:pic>
          <p:nvPicPr>
            <p:cNvPr id="24" name="Imagen 23" descr="man-running-silhouette-image-8.pn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1618" y="4016112"/>
              <a:ext cx="502518" cy="636881"/>
            </a:xfrm>
            <a:prstGeom prst="rect">
              <a:avLst/>
            </a:prstGeom>
          </p:spPr>
        </p:pic>
        <p:pic>
          <p:nvPicPr>
            <p:cNvPr id="25" name="Imagen 24" descr="man-running-silhouette-image-10.png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5100" y="4934148"/>
              <a:ext cx="403964" cy="685243"/>
            </a:xfrm>
            <a:prstGeom prst="rect">
              <a:avLst/>
            </a:prstGeom>
          </p:spPr>
        </p:pic>
      </p:grpSp>
      <p:pic>
        <p:nvPicPr>
          <p:cNvPr id="3" name="Imagen 2" descr="correr-imagen-animada-0060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104082"/>
            <a:ext cx="766179" cy="90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160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6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6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57188" y="188098"/>
            <a:ext cx="2128877" cy="331208"/>
          </a:xfrm>
        </p:spPr>
        <p:txBody>
          <a:bodyPr/>
          <a:lstStyle/>
          <a:p>
            <a:r>
              <a:rPr lang="es-ES" sz="1800" u="sng" dirty="0" smtClean="0"/>
              <a:t>NO CAMIÑO</a:t>
            </a:r>
            <a:endParaRPr lang="es-ES" sz="1800" u="sng" dirty="0"/>
          </a:p>
        </p:txBody>
      </p:sp>
      <p:pic>
        <p:nvPicPr>
          <p:cNvPr id="4" name="Imagen 3" descr="VERANO (11)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22308" y="12081"/>
            <a:ext cx="527514" cy="101445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14242" y="481487"/>
            <a:ext cx="6809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sz="1400" dirty="0" smtClean="0">
                <a:latin typeface="Lucida Grande"/>
                <a:ea typeface="Lucida Grande"/>
                <a:cs typeface="Lucida Grande"/>
              </a:rPr>
              <a:t>⏏</a:t>
            </a:r>
            <a:r>
              <a:rPr lang="gl-ES" sz="1400" dirty="0"/>
              <a:t> </a:t>
            </a:r>
            <a:r>
              <a:rPr lang="gl-ES" sz="1400" dirty="0" smtClean="0"/>
              <a:t>PARA COMPROBAR A NOSA MELLORA IMOS A LEVAR UN CONTROL DA NOSA FRECUENCIA CARDIACA AO</a:t>
            </a:r>
            <a:r>
              <a:rPr lang="gl-ES" sz="1400" dirty="0"/>
              <a:t> </a:t>
            </a:r>
            <a:r>
              <a:rPr lang="gl-ES" sz="1400" dirty="0" smtClean="0"/>
              <a:t>FINAL DE CADA ETAPA </a:t>
            </a:r>
            <a:r>
              <a:rPr lang="gl-ES" sz="1100" dirty="0" smtClean="0"/>
              <a:t>(CARREIRA)</a:t>
            </a:r>
            <a:endParaRPr lang="gl-ES" sz="110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062467"/>
              </p:ext>
            </p:extLst>
          </p:nvPr>
        </p:nvGraphicFramePr>
        <p:xfrm>
          <a:off x="886964" y="1059412"/>
          <a:ext cx="7370071" cy="5731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9890"/>
                <a:gridCol w="708909"/>
                <a:gridCol w="708909"/>
                <a:gridCol w="708909"/>
                <a:gridCol w="708909"/>
                <a:gridCol w="708909"/>
                <a:gridCol w="708909"/>
                <a:gridCol w="708909"/>
                <a:gridCol w="708909"/>
                <a:gridCol w="708909"/>
              </a:tblGrid>
              <a:tr h="333888">
                <a:tc gridSpan="10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PULSACIÓNS POR MINUTO AO REMATE DE CADA ETAPA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274320">
                <a:tc gridSpan="10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l-ES" sz="1000" dirty="0" smtClean="0"/>
                        <a:t>ICM PERSOAL= 208-0.7 X IDADE = ______________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sz="10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 smtClean="0"/>
                        <a:t>ETAPAS</a:t>
                      </a: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1</a:t>
                      </a:r>
                      <a:endParaRPr lang="es-ES" sz="1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2</a:t>
                      </a:r>
                      <a:endParaRPr lang="es-ES" sz="1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3</a:t>
                      </a:r>
                      <a:endParaRPr lang="es-ES" sz="1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4</a:t>
                      </a:r>
                      <a:endParaRPr lang="es-ES" sz="1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5</a:t>
                      </a:r>
                      <a:endParaRPr lang="es-ES" sz="1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6</a:t>
                      </a:r>
                      <a:endParaRPr lang="es-ES" sz="1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7</a:t>
                      </a:r>
                      <a:endParaRPr lang="es-ES" sz="1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8</a:t>
                      </a:r>
                      <a:endParaRPr lang="es-ES" sz="1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9</a:t>
                      </a:r>
                      <a:endParaRPr lang="es-ES" sz="10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dirty="0" smtClean="0"/>
                        <a:t>FRECUENCIA CARDIACA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s-ES" sz="10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220</a:t>
                      </a:r>
                      <a:endParaRPr lang="es-E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210</a:t>
                      </a:r>
                      <a:endParaRPr lang="es-E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200</a:t>
                      </a:r>
                      <a:endParaRPr lang="es-E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190</a:t>
                      </a:r>
                      <a:endParaRPr lang="es-E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180</a:t>
                      </a:r>
                      <a:endParaRPr lang="es-E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170</a:t>
                      </a:r>
                      <a:endParaRPr lang="es-E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160</a:t>
                      </a:r>
                      <a:endParaRPr lang="es-E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150</a:t>
                      </a:r>
                      <a:endParaRPr lang="es-E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140</a:t>
                      </a:r>
                      <a:endParaRPr lang="es-E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130</a:t>
                      </a:r>
                      <a:endParaRPr lang="es-E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gl-ES" sz="1000" noProof="0" smtClean="0"/>
                        <a:t>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1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sz="1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sz="1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</a:tr>
              <a:tr h="312485">
                <a:tc>
                  <a:txBody>
                    <a:bodyPr/>
                    <a:lstStyle/>
                    <a:p>
                      <a:pPr algn="ctr"/>
                      <a:r>
                        <a:rPr lang="gl-ES" sz="1000" noProof="0" smtClean="0"/>
                        <a:t>110</a:t>
                      </a:r>
                      <a:endParaRPr lang="gl-ES" sz="10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gl-ES" sz="1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sz="1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sz="1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</a:tr>
              <a:tr h="312485">
                <a:tc gridSpan="10">
                  <a:txBody>
                    <a:bodyPr/>
                    <a:lstStyle/>
                    <a:p>
                      <a:r>
                        <a:rPr lang="gl-ES" sz="1050" noProof="0" dirty="0" smtClean="0"/>
                        <a:t>*Anota a</a:t>
                      </a:r>
                      <a:r>
                        <a:rPr lang="gl-ES" sz="1050" baseline="0" noProof="0" dirty="0" smtClean="0"/>
                        <a:t> túa frecuencia cardiaca ao final de cada etapa (carreira)  facendo un punto debaixo para unir todos cunha liña e elaborar unha gráfica de evolución do pulso.</a:t>
                      </a:r>
                    </a:p>
                    <a:p>
                      <a:r>
                        <a:rPr lang="gl-ES" sz="1050" baseline="0" noProof="0" dirty="0" smtClean="0"/>
                        <a:t>* Escollede o ritmo que queredes levar cada día, caminar, correr, alternar camiñar-correr e a que velocidade segundo o que queirades mellorar.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0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Forma libre 14"/>
          <p:cNvSpPr/>
          <p:nvPr/>
        </p:nvSpPr>
        <p:spPr>
          <a:xfrm>
            <a:off x="2219739" y="3655391"/>
            <a:ext cx="5753652" cy="1325218"/>
          </a:xfrm>
          <a:custGeom>
            <a:avLst/>
            <a:gdLst>
              <a:gd name="connsiteX0" fmla="*/ 0 w 5753652"/>
              <a:gd name="connsiteY0" fmla="*/ 673652 h 1325218"/>
              <a:gd name="connsiteX1" fmla="*/ 795131 w 5753652"/>
              <a:gd name="connsiteY1" fmla="*/ 331305 h 1325218"/>
              <a:gd name="connsiteX2" fmla="*/ 1468783 w 5753652"/>
              <a:gd name="connsiteY2" fmla="*/ 982870 h 1325218"/>
              <a:gd name="connsiteX3" fmla="*/ 2142435 w 5753652"/>
              <a:gd name="connsiteY3" fmla="*/ 0 h 1325218"/>
              <a:gd name="connsiteX4" fmla="*/ 2860261 w 5753652"/>
              <a:gd name="connsiteY4" fmla="*/ 1325218 h 1325218"/>
              <a:gd name="connsiteX5" fmla="*/ 3544957 w 5753652"/>
              <a:gd name="connsiteY5" fmla="*/ 640522 h 1325218"/>
              <a:gd name="connsiteX6" fmla="*/ 4306957 w 5753652"/>
              <a:gd name="connsiteY6" fmla="*/ 651566 h 1325218"/>
              <a:gd name="connsiteX7" fmla="*/ 5013739 w 5753652"/>
              <a:gd name="connsiteY7" fmla="*/ 320261 h 1325218"/>
              <a:gd name="connsiteX8" fmla="*/ 5753652 w 5753652"/>
              <a:gd name="connsiteY8" fmla="*/ 320261 h 1325218"/>
              <a:gd name="connsiteX9" fmla="*/ 5753652 w 5753652"/>
              <a:gd name="connsiteY9" fmla="*/ 320261 h 1325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53652" h="1325218">
                <a:moveTo>
                  <a:pt x="0" y="673652"/>
                </a:moveTo>
                <a:lnTo>
                  <a:pt x="795131" y="331305"/>
                </a:lnTo>
                <a:lnTo>
                  <a:pt x="1468783" y="982870"/>
                </a:lnTo>
                <a:lnTo>
                  <a:pt x="2142435" y="0"/>
                </a:lnTo>
                <a:lnTo>
                  <a:pt x="2860261" y="1325218"/>
                </a:lnTo>
                <a:lnTo>
                  <a:pt x="3544957" y="640522"/>
                </a:lnTo>
                <a:lnTo>
                  <a:pt x="4306957" y="651566"/>
                </a:lnTo>
                <a:lnTo>
                  <a:pt x="5013739" y="320261"/>
                </a:lnTo>
                <a:lnTo>
                  <a:pt x="5753652" y="320261"/>
                </a:lnTo>
                <a:lnTo>
                  <a:pt x="5753652" y="320261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1749431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4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4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57188" y="188098"/>
            <a:ext cx="2128877" cy="331208"/>
          </a:xfrm>
        </p:spPr>
        <p:txBody>
          <a:bodyPr/>
          <a:lstStyle/>
          <a:p>
            <a:r>
              <a:rPr lang="es-ES" sz="1800" u="sng" dirty="0" smtClean="0"/>
              <a:t>NO CAMIÑO</a:t>
            </a:r>
            <a:endParaRPr lang="es-ES" sz="1800" u="sng" dirty="0"/>
          </a:p>
        </p:txBody>
      </p:sp>
      <p:pic>
        <p:nvPicPr>
          <p:cNvPr id="4" name="Imagen 3" descr="VERANO (11)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22308" y="12081"/>
            <a:ext cx="527514" cy="101445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6421430" y="1232055"/>
            <a:ext cx="25900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sz="1600" dirty="0" smtClean="0">
                <a:latin typeface="Lucida Grande"/>
                <a:ea typeface="Lucida Grande"/>
                <a:cs typeface="Lucida Grande"/>
              </a:rPr>
              <a:t>⏏</a:t>
            </a:r>
            <a:r>
              <a:rPr lang="gl-ES" sz="1600" dirty="0"/>
              <a:t> </a:t>
            </a:r>
            <a:r>
              <a:rPr lang="gl-ES" sz="1600" dirty="0" smtClean="0"/>
              <a:t>FINALMENTE IMOS  COMPROBAR SE FUMOS QUEN DE CHEGAR Ó NOSO DESTINO FINAL.</a:t>
            </a:r>
            <a:endParaRPr lang="gl-ES" sz="1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6421430" y="2753698"/>
            <a:ext cx="25444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l-ES" sz="1600" dirty="0" smtClean="0"/>
              <a:t>* Sumade os kilómetros totais percorridos por tódolos compoñentes do grupo e comprobade se acadáchedes a Praza do Obradoiro, ou noutro caso, que punto acadáchedes.</a:t>
            </a:r>
            <a:endParaRPr lang="gl-ES" sz="1600" dirty="0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33037"/>
              </p:ext>
            </p:extLst>
          </p:nvPr>
        </p:nvGraphicFramePr>
        <p:xfrm>
          <a:off x="307781" y="300711"/>
          <a:ext cx="6113649" cy="6101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883"/>
                <a:gridCol w="1368106"/>
                <a:gridCol w="1368106"/>
                <a:gridCol w="1339554"/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gl-ES" sz="1800" b="1" kern="1200" noProof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 CAMINO DE SANTIAGO</a:t>
                      </a:r>
                      <a:r>
                        <a:rPr lang="gl-ES" noProof="0" dirty="0" smtClean="0">
                          <a:effectLst/>
                        </a:rPr>
                        <a:t> </a:t>
                      </a:r>
                      <a:endParaRPr lang="gl-ES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2490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Ruta escollida: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Lonxitude total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l-ES" sz="1200" b="1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PUNTO</a:t>
                      </a:r>
                      <a:r>
                        <a:rPr lang="gl-ES" sz="1200" b="1" baseline="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FINAL  ACADADO</a:t>
                      </a:r>
                      <a:endParaRPr lang="gl-ES" sz="1200" b="1" noProof="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gl-ES" sz="1200" noProof="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San Xil </a:t>
                      </a:r>
                      <a:r>
                        <a:rPr lang="gl-ES" sz="1200" noProof="0" dirty="0" smtClean="0">
                          <a:effectLst/>
                          <a:latin typeface="Cambria"/>
                          <a:ea typeface="ＭＳ 明朝"/>
                          <a:cs typeface="Times New Roman"/>
                          <a:sym typeface="Wingdings"/>
                        </a:rPr>
                        <a:t></a:t>
                      </a:r>
                      <a:endParaRPr lang="gl-ES" sz="1200" noProof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gl-ES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2490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Samos </a:t>
                      </a: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  <a:sym typeface="Wingdings"/>
                        </a:rPr>
                        <a:t>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 marL="68580" marR="68580" marT="0" marB="0"/>
                </a:tc>
              </a:tr>
              <a:tr h="3306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Etapas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KM.</a:t>
                      </a:r>
                      <a:r>
                        <a:rPr lang="gl-ES" sz="1200" baseline="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(individuais) ACUMULADOS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gl-ES" sz="1200" noProof="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KM. TOTAIS POR</a:t>
                      </a:r>
                      <a:r>
                        <a:rPr lang="gl-ES" sz="1200" baseline="0" noProof="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ETAPA</a:t>
                      </a:r>
                      <a:endParaRPr lang="gl-ES" sz="1200" noProof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06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1: </a:t>
                      </a:r>
                      <a:r>
                        <a:rPr lang="gl-ES" sz="8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(inicio e final)</a:t>
                      </a:r>
                      <a:endParaRPr lang="gl-ES" sz="1200" noProof="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gl-ES" sz="1200" noProof="0" smtClean="0"/>
                        <a:t> A1</a:t>
                      </a:r>
                      <a:r>
                        <a:rPr lang="gl-ES" sz="1200" baseline="0" noProof="0" smtClean="0"/>
                        <a:t>          A2           A3         A4         A5</a:t>
                      </a:r>
                    </a:p>
                    <a:p>
                      <a:r>
                        <a:rPr lang="gl-ES" sz="1200" baseline="0" noProof="0" smtClean="0"/>
                        <a:t>____     _____     _____     _____     ____</a:t>
                      </a:r>
                      <a:endParaRPr lang="gl-ES" sz="1200" noProof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 marL="68580" marR="68580" marT="0" marB="0"/>
                </a:tc>
              </a:tr>
              <a:tr h="413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2:</a:t>
                      </a:r>
                      <a:r>
                        <a:rPr lang="gl-ES" sz="8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gl-ES" sz="1200" noProof="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gl-ES" sz="1200" noProof="0" smtClean="0"/>
                        <a:t>A1</a:t>
                      </a:r>
                      <a:r>
                        <a:rPr lang="gl-ES" sz="1200" baseline="0" noProof="0" smtClean="0"/>
                        <a:t>          A2           A3         A4         A5</a:t>
                      </a:r>
                    </a:p>
                    <a:p>
                      <a:r>
                        <a:rPr lang="gl-ES" sz="1200" baseline="0" noProof="0" smtClean="0"/>
                        <a:t>____     _____     _____     _____     ____</a:t>
                      </a:r>
                      <a:endParaRPr lang="gl-ES" sz="12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/>
                </a:tc>
              </a:tr>
              <a:tr h="413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3:</a:t>
                      </a:r>
                      <a:r>
                        <a:rPr lang="gl-ES" sz="8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gl-ES" sz="1200" noProof="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gl-ES" sz="1200" noProof="0" smtClean="0"/>
                        <a:t>A1</a:t>
                      </a:r>
                      <a:r>
                        <a:rPr lang="gl-ES" sz="1200" baseline="0" noProof="0" smtClean="0"/>
                        <a:t>          A2           A3         A4         A5</a:t>
                      </a:r>
                    </a:p>
                    <a:p>
                      <a:r>
                        <a:rPr lang="gl-ES" sz="1200" baseline="0" noProof="0" smtClean="0"/>
                        <a:t>____     _____     _____     _____     ____</a:t>
                      </a:r>
                      <a:endParaRPr lang="gl-ES" sz="12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/>
                </a:tc>
              </a:tr>
              <a:tr h="413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4:</a:t>
                      </a:r>
                      <a:r>
                        <a:rPr lang="gl-ES" sz="8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gl-ES" sz="1200" noProof="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gl-ES" sz="1200" noProof="0" smtClean="0"/>
                        <a:t>A1</a:t>
                      </a:r>
                      <a:r>
                        <a:rPr lang="gl-ES" sz="1200" baseline="0" noProof="0" smtClean="0"/>
                        <a:t>          A2           A3         A4         A5</a:t>
                      </a:r>
                    </a:p>
                    <a:p>
                      <a:r>
                        <a:rPr lang="gl-ES" sz="1200" baseline="0" noProof="0" smtClean="0"/>
                        <a:t>____     _____     _____     _____     ____</a:t>
                      </a:r>
                      <a:endParaRPr lang="gl-ES" sz="12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/>
                </a:tc>
              </a:tr>
              <a:tr h="413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5:</a:t>
                      </a:r>
                      <a:r>
                        <a:rPr lang="gl-ES" sz="8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gl-ES" sz="1200" noProof="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gl-ES" sz="1200" noProof="0" smtClean="0"/>
                        <a:t>A1</a:t>
                      </a:r>
                      <a:r>
                        <a:rPr lang="gl-ES" sz="1200" baseline="0" noProof="0" smtClean="0"/>
                        <a:t>          A2           A3         A4         A5</a:t>
                      </a:r>
                    </a:p>
                    <a:p>
                      <a:r>
                        <a:rPr lang="gl-ES" sz="1200" baseline="0" noProof="0" smtClean="0"/>
                        <a:t>____     _____     _____     _____     ____</a:t>
                      </a:r>
                      <a:endParaRPr lang="gl-ES" sz="12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/>
                </a:tc>
              </a:tr>
              <a:tr h="413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6:</a:t>
                      </a:r>
                      <a:r>
                        <a:rPr lang="gl-ES" sz="8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gl-ES" sz="1200" noProof="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gl-ES" sz="1200" noProof="0" smtClean="0"/>
                        <a:t>A1</a:t>
                      </a:r>
                      <a:r>
                        <a:rPr lang="gl-ES" sz="1200" baseline="0" noProof="0" smtClean="0"/>
                        <a:t>          A2           A3         A4         A5</a:t>
                      </a:r>
                    </a:p>
                    <a:p>
                      <a:r>
                        <a:rPr lang="gl-ES" sz="1200" baseline="0" noProof="0" smtClean="0"/>
                        <a:t>____     _____     _____     _____     ____</a:t>
                      </a:r>
                      <a:endParaRPr lang="gl-ES" sz="12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/>
                </a:tc>
              </a:tr>
              <a:tr h="413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7:</a:t>
                      </a:r>
                      <a:r>
                        <a:rPr lang="gl-ES" sz="8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gl-ES" sz="1200" noProof="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gl-ES" sz="1200" noProof="0" smtClean="0"/>
                        <a:t>A1</a:t>
                      </a:r>
                      <a:r>
                        <a:rPr lang="gl-ES" sz="1200" baseline="0" noProof="0" smtClean="0"/>
                        <a:t>          A2           A3         A4         A5</a:t>
                      </a:r>
                    </a:p>
                    <a:p>
                      <a:r>
                        <a:rPr lang="gl-ES" sz="1200" baseline="0" noProof="0" smtClean="0"/>
                        <a:t>____     _____     _____     _____     ____</a:t>
                      </a:r>
                      <a:endParaRPr lang="gl-ES" sz="12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/>
                </a:tc>
              </a:tr>
              <a:tr h="413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8:</a:t>
                      </a:r>
                      <a:r>
                        <a:rPr lang="gl-ES" sz="8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gl-ES" sz="1200" noProof="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gl-ES" sz="1200" noProof="0" smtClean="0"/>
                        <a:t>A1</a:t>
                      </a:r>
                      <a:r>
                        <a:rPr lang="gl-ES" sz="1200" baseline="0" noProof="0" smtClean="0"/>
                        <a:t>          A2           A3         A4         A5</a:t>
                      </a:r>
                    </a:p>
                    <a:p>
                      <a:r>
                        <a:rPr lang="gl-ES" sz="1200" baseline="0" noProof="0" smtClean="0"/>
                        <a:t>____     _____     _____     _____     ____</a:t>
                      </a:r>
                      <a:endParaRPr lang="gl-ES" sz="12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/>
                </a:tc>
              </a:tr>
              <a:tr h="413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9:</a:t>
                      </a:r>
                      <a:r>
                        <a:rPr lang="gl-ES" sz="8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gl-ES" sz="1200" noProof="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gl-ES" sz="1200" noProof="0" smtClean="0"/>
                        <a:t>A1</a:t>
                      </a:r>
                      <a:r>
                        <a:rPr lang="gl-ES" sz="1200" baseline="0" noProof="0" smtClean="0"/>
                        <a:t>          A2           A3         A4         A5</a:t>
                      </a:r>
                    </a:p>
                    <a:p>
                      <a:r>
                        <a:rPr lang="gl-ES" sz="1200" baseline="0" noProof="0" smtClean="0"/>
                        <a:t>____     _____     _____     _____     ____</a:t>
                      </a:r>
                      <a:endParaRPr lang="gl-ES" sz="12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noProof="0"/>
                    </a:p>
                  </a:txBody>
                  <a:tcPr/>
                </a:tc>
              </a:tr>
              <a:tr h="413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Etapa 10:</a:t>
                      </a:r>
                      <a:r>
                        <a:rPr lang="gl-ES" sz="8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 (inicio e final)</a:t>
                      </a:r>
                      <a:endParaRPr lang="gl-ES" sz="1200" noProof="0" smtClean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gl-ES" sz="1200" noProof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 </a:t>
                      </a:r>
                      <a:endParaRPr lang="gl-ES" sz="1200" noProof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gl-ES" sz="1200" noProof="0" smtClean="0"/>
                        <a:t>A1</a:t>
                      </a:r>
                      <a:r>
                        <a:rPr lang="gl-ES" sz="1200" baseline="0" noProof="0" smtClean="0"/>
                        <a:t>          A2           A3         A4         A5</a:t>
                      </a:r>
                    </a:p>
                    <a:p>
                      <a:r>
                        <a:rPr lang="gl-ES" sz="1200" baseline="0" noProof="0" smtClean="0"/>
                        <a:t>____     _____     _____     _____     ____</a:t>
                      </a:r>
                      <a:endParaRPr lang="gl-ES" sz="12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l-E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ángulo 10"/>
          <p:cNvSpPr/>
          <p:nvPr/>
        </p:nvSpPr>
        <p:spPr>
          <a:xfrm>
            <a:off x="4834579" y="6318290"/>
            <a:ext cx="418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b="1" dirty="0" smtClean="0"/>
              <a:t>¡¡¡P</a:t>
            </a:r>
            <a:r>
              <a:rPr lang="gl-ES" b="1" dirty="0" smtClean="0"/>
              <a:t>arabéns a todos polo voso esforzo!!!</a:t>
            </a:r>
            <a:endParaRPr lang="gl-ES" dirty="0"/>
          </a:p>
        </p:txBody>
      </p:sp>
      <p:pic>
        <p:nvPicPr>
          <p:cNvPr id="12" name="Imagen 11" descr="baile-imagen-animada-0419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894" y="5062022"/>
            <a:ext cx="22860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159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6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6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8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ocumental de viaj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Documental de viaje.thmx</Template>
  <TotalTime>715</TotalTime>
  <Words>1324</Words>
  <Application>Microsoft Macintosh PowerPoint</Application>
  <PresentationFormat>Presentación en pantalla (4:3)</PresentationFormat>
  <Paragraphs>202</Paragraphs>
  <Slides>11</Slides>
  <Notes>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3" baseType="lpstr">
      <vt:lpstr>Documental de viaje</vt:lpstr>
      <vt:lpstr>Documento</vt:lpstr>
      <vt:lpstr>NO CAMIÑO</vt:lpstr>
      <vt:lpstr>NO CAMIÑO</vt:lpstr>
      <vt:lpstr>NO CAMIÑO</vt:lpstr>
      <vt:lpstr>NO CAMIÑO</vt:lpstr>
      <vt:lpstr>NO CAMIÑO</vt:lpstr>
      <vt:lpstr>NO CAMIÑO</vt:lpstr>
      <vt:lpstr>NO CAMIÑO</vt:lpstr>
      <vt:lpstr>NO CAMIÑO</vt:lpstr>
      <vt:lpstr>NO CAMIÑO</vt:lpstr>
      <vt:lpstr>NO CAMIÑO</vt:lpstr>
      <vt:lpstr>ENLACES</vt:lpstr>
    </vt:vector>
  </TitlesOfParts>
  <Company>FTG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CAMIÑO</dc:title>
  <dc:creator>Fran Tenreiro</dc:creator>
  <cp:lastModifiedBy>Fran Tenreiro</cp:lastModifiedBy>
  <cp:revision>97</cp:revision>
  <dcterms:created xsi:type="dcterms:W3CDTF">2016-12-02T09:24:02Z</dcterms:created>
  <dcterms:modified xsi:type="dcterms:W3CDTF">2017-02-06T12:14:42Z</dcterms:modified>
</cp:coreProperties>
</file>