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18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7.xml"/>
  <Override ContentType="application/vnd.openxmlformats-officedocument.presentationml.slide+xml" PartName="/ppt/slides/slide8.xml"/>
  <Override ContentType="application/vnd.openxmlformats-officedocument.presentationml.slide+xml" PartName="/ppt/slides/slide19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4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slide+xml" PartName="/ppt/slides/slide22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2" Type="http://schemas.openxmlformats.org/officeDocument/2006/relationships/presProps" Target="presProps.xml"/><Relationship Id="rId21" Type="http://schemas.openxmlformats.org/officeDocument/2006/relationships/slide" Target="slides/slide16.xml"/><Relationship Id="rId1" Type="http://schemas.openxmlformats.org/officeDocument/2006/relationships/theme" Target="theme/theme1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23" Type="http://schemas.openxmlformats.org/officeDocument/2006/relationships/slide" Target="slides/slide18.xml"/><Relationship Id="rId3" Type="http://schemas.openxmlformats.org/officeDocument/2006/relationships/tableStyles" Target="tableStyles.xml"/><Relationship Id="rId24" Type="http://schemas.openxmlformats.org/officeDocument/2006/relationships/slide" Target="slides/slide19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idx="1" type="subTitle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" name="Shape 10"/>
          <p:cNvSpPr txBox="1"/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SzPct val="100000"/>
              <a:defRPr sz="3000"/>
            </a:lvl1pPr>
            <a:lvl2pPr>
              <a:spcBef>
                <a:spcPts val="480"/>
              </a:spcBef>
              <a:buSzPct val="100000"/>
              <a:defRPr sz="2400"/>
            </a:lvl2pPr>
            <a:lvl3pPr>
              <a:spcBef>
                <a:spcPts val="480"/>
              </a:spcBef>
              <a:buSzPct val="100000"/>
              <a:defRPr sz="2400"/>
            </a:lvl3pPr>
            <a:lvl4pPr>
              <a:spcBef>
                <a:spcPts val="360"/>
              </a:spcBef>
              <a:buSzPct val="100000"/>
              <a:defRPr sz="1800"/>
            </a:lvl4pPr>
            <a:lvl5pPr>
              <a:spcBef>
                <a:spcPts val="360"/>
              </a:spcBef>
              <a:buSzPct val="100000"/>
              <a:defRPr sz="1800"/>
            </a:lvl5pPr>
            <a:lvl6pPr>
              <a:spcBef>
                <a:spcPts val="360"/>
              </a:spcBef>
              <a:buSzPct val="100000"/>
              <a:defRPr sz="1800"/>
            </a:lvl6pPr>
            <a:lvl7pPr>
              <a:spcBef>
                <a:spcPts val="360"/>
              </a:spcBef>
              <a:buSzPct val="100000"/>
              <a:defRPr sz="1800"/>
            </a:lvl7pPr>
            <a:lvl8pPr>
              <a:spcBef>
                <a:spcPts val="360"/>
              </a:spcBef>
              <a:buSzPct val="100000"/>
              <a:defRPr sz="1800"/>
            </a:lvl8pPr>
            <a:lvl9pPr>
              <a:spcBef>
                <a:spcPts val="360"/>
              </a:spcBef>
              <a:buSzPct val="100000"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9.jpg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0.pn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4.pn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7.pn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3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11.png"/></Relationships>
</file>

<file path=ppt/slides/_rels/slide2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Relationship Id="rId3" Type="http://schemas.openxmlformats.org/officeDocument/2006/relationships/image" Target="../media/image17.png"/></Relationships>
</file>

<file path=ppt/slides/_rels/slide2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8.pn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5.pn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3.pn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1.pn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3" Type="http://schemas.openxmlformats.org/officeDocument/2006/relationships/image" Target="../media/image0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4315425" y="1142975"/>
            <a:ext cx="4280400" cy="3055799"/>
          </a:xfrm>
          <a:prstGeom prst="roundRect">
            <a:avLst>
              <a:gd fmla="val 16667" name="adj"/>
            </a:avLst>
          </a:prstGeom>
          <a:solidFill>
            <a:srgbClr val="38761D"/>
          </a:solidFill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 sz="3600">
                <a:solidFill>
                  <a:srgbClr val="FFFFFF"/>
                </a:solidFill>
              </a:rPr>
              <a:t>Misterio na Curota</a:t>
            </a:r>
          </a:p>
        </p:txBody>
      </p:sp>
      <p:pic>
        <p:nvPicPr>
          <p:cNvPr id="31" name="Shape 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3883226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/>
        </p:nvSpPr>
        <p:spPr>
          <a:xfrm>
            <a:off x="3858600" y="386050"/>
            <a:ext cx="5285400" cy="43197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-Pero... que terá que ver a lenda de “Teseo e o Minotauro” coa nosa misión segreda?-dixo sorprendido Rafa.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 profe botou as mans á cabeza e dixo: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-Despois de traballar tanto esta lenda xa non te acordas, Rafa?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-Ah, xa sei! -dixo Rafa-. O Minotauro era un ser mitolóxico con corpo de home e cabeza de touro que vivía nun labirinto en Creta do cal era moi sinxelo entrar pero moi difícil saír. Teseo, o príncipe de Atenas, ofreceuse voluntario para matar ao Minotauro. A Ariadna, a filla do rei de Creta, ocorréuselle a maneira de saír do labirinto empregando un nobelo de la. Teseo debía atar o cabo do nobelo á entrada, e así, a medida que penetraba o labirinto o fío percorrería todo o camiño, e unha vez morto o Minotauro, o iría enrolando ata chegar á saíd</a:t>
            </a:r>
            <a:r>
              <a:rPr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a.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5850"/>
            <a:ext cx="38586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979725" y="279150"/>
            <a:ext cx="7336199" cy="45954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Moi ben nenos!- exclamou a profe-. Mañá todos deberedes traer un nobelo de la, unha lanterna, a merenda por si temos fame e iremos a rescatar a Manuel e Alexia.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Entón María preguntou preocupada: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E se chegamos ao castelo e os nosos compañeiros están maliños porque o doutor Alérxeno obrigounos a comer o que non podían? Como lles poderiamos axudar?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Non vos preocupedes, levarei na miña mochila varias xeringas de adrenalina e o meu móbil por si é preciso chamar ao 112, que é un teléfono de emerxencias- explicou a mestra.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Pero, que é adrenalina?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A adrenalina é unha substancia que se inxecta para evitar una reacción alérxica  xeralizada que pode ser moi grave, incluso mortal.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Ao día seguinte, moi cedo pola mañá, todos saíron cara a Curota coas súas mochilas ás costas e coas pilas cargadas de enerxía para vencer ao doutor Alérxeno. Tamén levaban nunha caixa unha deliciosa tarta de chocolate. Sabían que o doutor Alérxeno tiña sona de ser moi larpeiro e quizais este doce lle serviría de axuda na súa misión.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/>
        </p:nvSpPr>
        <p:spPr>
          <a:xfrm>
            <a:off x="3655650" y="240600"/>
            <a:ext cx="5488499" cy="46623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rPr b="1" lang="es" sz="11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Cando chegaron á entrada do castelo detivéronse e quitaron das súas mochilas os nobelos de la e atáronos para que lles servisen de guía para poder saír.</a:t>
            </a:r>
          </a:p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rPr b="1" lang="es" sz="11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Entraron no patio de armas e escoitaron os berros dos seus compañeiros que estaban na torre máis alta dese lúgubre castelo. Cando chegaron á porta principal do castelo ataron a la e comezaron a desenrolar os seus nobelos e a subir polos pasadizos que levaban á torre. Ao lonxe escoitaron uns misteriosos gruñidos que resoaban por todo o castelo e ao cabo duns poucos segundos, diante deles, apareceu un enorme e negro can mostrando os seus afiados dentes. Rapidamente Lois sacou da súa mochila o bocadillo de chourizo que tiña para merendar e lanzoullo. Tanta fame pasaba aquel canciño que cando comeu aquel bocata quedou tremendamente agradecido e guiounos ata a sala onde estaban os seus compañeiros.</a:t>
            </a:r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365565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/>
        </p:nvSpPr>
        <p:spPr>
          <a:xfrm>
            <a:off x="4467025" y="1120450"/>
            <a:ext cx="4677000" cy="2799299"/>
          </a:xfrm>
          <a:prstGeom prst="rect">
            <a:avLst/>
          </a:prstGeom>
          <a:solidFill>
            <a:srgbClr val="38761D"/>
          </a:solidFill>
          <a:ln cap="flat" cmpd="sng" w="9525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b="1" sz="11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rPr b="1" lang="es" sz="11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Cando chegaron á torre atopáronse co laboratorio do doutor Alérxeno. Viron a Alexia e Manuel atados de pés e mans e metidos nunhas gaiolas mentres o doutor Alérxeno remexía ingredientes nunha enorme marmita. Tiñan que idear un plan para despistar ao doutor Alérxeno.</a:t>
            </a:r>
          </a:p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rPr b="1" lang="es" sz="11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Queredes saber cal foi?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650" y="0"/>
            <a:ext cx="387937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/>
        </p:nvSpPr>
        <p:spPr>
          <a:xfrm>
            <a:off x="3736800" y="74250"/>
            <a:ext cx="5407199" cy="49994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rgbClr val="00000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9" name="Shape 109"/>
          <p:cNvSpPr txBox="1"/>
          <p:nvPr/>
        </p:nvSpPr>
        <p:spPr>
          <a:xfrm>
            <a:off x="3798650" y="593925"/>
            <a:ext cx="4937099" cy="4169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 txBox="1"/>
          <p:nvPr/>
        </p:nvSpPr>
        <p:spPr>
          <a:xfrm>
            <a:off x="5124950" y="1114200"/>
            <a:ext cx="4019099" cy="28037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Os nenos e nenas petarían moi forte na porta do laboratorio e deixarían unha grande tarta de chocolate. Cando o doutor Alérxeno abrise a porta, como lle gustan tanto os doces, comezaría comer a tarta. Nese momento María e Xoán colaríanse por unha esquina e abrirían as gaiolas para liberar aos seus compañeiros.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Pois así o fixeron e realmente funcionou. </a:t>
            </a:r>
          </a:p>
        </p:txBody>
      </p:sp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624137" y="-46374"/>
            <a:ext cx="3876673" cy="5124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/>
        </p:nvSpPr>
        <p:spPr>
          <a:xfrm>
            <a:off x="4021200" y="0"/>
            <a:ext cx="5122799" cy="48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rgbClr val="00000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7" name="Shape 117"/>
          <p:cNvSpPr txBox="1"/>
          <p:nvPr/>
        </p:nvSpPr>
        <p:spPr>
          <a:xfrm>
            <a:off x="3648100" y="0"/>
            <a:ext cx="5496000" cy="51434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Tanto lle gustou a tarta ao doutor Alérxeno  que comeuna toda e empachou. E... xa sabedes, nenos e nenas,  que cando comes algo demasiado doce, a barriga comeza a doer. Pois iso mesmo lle pasou ao doutor Alérxeno. Despois da enchenta, sentouse e comezou a sentirse moi pero que moi mal. Empezou a ter suores fríos, latexos fortes do corazón e non podía respirar ben. Nese intre os nenos e nenas decatáronse de que o doutor Alérxeno era tamén alérxico!!! Era alérxico  ao chocolate!!!! Estaba sufrindo un ataque anafiláctico. 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Nun primeiro momento pensaron en saír pitando pero… cando viron ao doutor Alérxeno tan maliño todos pensaron que non podían abandonalo nese estado. Déronse conta de que o doutor Alérxeno tamén tiña o mesmo perigo que os seus compañeiros de sufrir un ataque. Así que rapidamente a mestra chamou ao 112, tumbouno boca arriba, levantoulle as pernas e sacando da súa mochila aquel remedio, chamado adrenalina, que ía salvar a súa vida inxectoullo na perna. Pouco a pouco o doutor Alérxeno foise atopando mellor. </a:t>
            </a:r>
          </a:p>
        </p:txBody>
      </p:sp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" y="0"/>
            <a:ext cx="365188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/>
        </p:nvSpPr>
        <p:spPr>
          <a:xfrm>
            <a:off x="824700" y="1147500"/>
            <a:ext cx="7647000" cy="31694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O doutor Alérxeno quedou tan agradecido pola bondade dos nenos e nenas que decidiu liberar definitivamente a Alexia e Manuel e axudar a todos a saír do seu intricado castelo.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 partir dese momento o doutor Alérxeno dedicou toda a súa sabedoría e esforzos en atopar unha vacina que curase a todas as persoas alérxicas. 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 día de hoxe, o doutor Alérxeno, segue no seu laboratorio investigando e investigando novas fórmulas para atopar esa milagreira vacina. Pero...mentres isto non ocorra, non olvidedes unha cousiña: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84615"/>
              <a:buFont typeface="Arial"/>
              <a:buNone/>
            </a:pPr>
            <a:r>
              <a:rPr b="1" lang="es" sz="13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EVITADE DAR OU POÑER EN CONTACTO ÁS PERSOAS ALÉRXICAS A ESAS SUBSTANCIAS OU ALIMENTOS QUE LLES SENTAN TAN TAN MAL.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Shape 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545" y="0"/>
            <a:ext cx="356615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8051" y="0"/>
            <a:ext cx="352329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317" y="0"/>
            <a:ext cx="726996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2312936" y="-1164287"/>
            <a:ext cx="4601251" cy="742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/>
        </p:nvSpPr>
        <p:spPr>
          <a:xfrm>
            <a:off x="5691675" y="618150"/>
            <a:ext cx="3452399" cy="39071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rgbClr val="00000A"/>
              </a:solidFill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Parecía que ía ser un curso normal no CEP Salustiano Rey Eiras, como cada ano, pero ninguén podía chegar a imaxinar o que ía acontecer…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Todos os nenos e nenas de 1º estaban ledos polo comezo do novo curso: novo colexio, novos amigos e novos mestres. Esperaban nerviosos na entrada do cole pequeno, agochados detrás dos seus pais.</a:t>
            </a:r>
          </a:p>
          <a:p>
            <a:pPr lvl="0" rtl="0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b="1" sz="11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7" name="Shape 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18150"/>
            <a:ext cx="5691676" cy="390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500" y="642525"/>
            <a:ext cx="4630423" cy="3557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6129" y="0"/>
            <a:ext cx="3610340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/>
        </p:nvSpPr>
        <p:spPr>
          <a:xfrm>
            <a:off x="824700" y="1147500"/>
            <a:ext cx="7647000" cy="31694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s" sz="96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Fin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/>
        </p:nvSpPr>
        <p:spPr>
          <a:xfrm>
            <a:off x="824700" y="1147500"/>
            <a:ext cx="7647000" cy="34733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s" sz="3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Conto escrito por:</a:t>
            </a:r>
          </a:p>
          <a:p>
            <a:pPr rtl="0">
              <a:spcBef>
                <a:spcPts val="0"/>
              </a:spcBef>
              <a:buNone/>
            </a:pPr>
            <a:r>
              <a:rPr b="1" lang="es" sz="2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Ana Agulla Escáneo.</a:t>
            </a:r>
          </a:p>
          <a:p>
            <a:pPr rtl="0">
              <a:spcBef>
                <a:spcPts val="0"/>
              </a:spcBef>
              <a:buNone/>
            </a:pPr>
            <a:r>
              <a:rPr b="1" lang="es" sz="2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Silvia López Rodríguez.</a:t>
            </a:r>
          </a:p>
          <a:p>
            <a:pPr rtl="0">
              <a:spcBef>
                <a:spcPts val="0"/>
              </a:spcBef>
              <a:buNone/>
            </a:pPr>
            <a:r>
              <a:rPr b="1" lang="es" sz="2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Susana Santamaría Olveira.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 sz="24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rtl="0">
              <a:spcBef>
                <a:spcPts val="0"/>
              </a:spcBef>
              <a:buNone/>
            </a:pPr>
            <a:r>
              <a:rPr b="1" lang="es" sz="3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Ilustrado por:</a:t>
            </a:r>
          </a:p>
          <a:p>
            <a:pPr lvl="0" rtl="0">
              <a:spcBef>
                <a:spcPts val="0"/>
              </a:spcBef>
              <a:buNone/>
            </a:pPr>
            <a:r>
              <a:rPr b="1" lang="es" sz="24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Alumnado de 1º B, 1º C e 5º A do CEP Salustiano Rey Eiras.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/>
        </p:nvSpPr>
        <p:spPr>
          <a:xfrm>
            <a:off x="4047150" y="524500"/>
            <a:ext cx="5097000" cy="42225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Tocou o timbre e os nenos de 1º entraron para a súa clase. Sentáronse na alfombra todos xuntos. Despois de saudarse, presentáronse uns aos outros: a Natalia gustáballe a natación, Manuel era alérxico ás legumes, Diego era diabético, Xoán tocaba o violín… ata había unha nena, Alexia, que era alérxica a mooooitos alimentos como aos ovos, á froita e aos froitos secos.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Lois, que era un neno moi medorento, ao escoitar algunhas das palabras que dixeran os seus compañeiros como “alérxico” ou “diabético”, comezou a preocuparse e púxose moi triste pensando que estes nenos estaban enfermos ou eran “raros” e que non poderían facer as mesmas cousas que os demais.</a:t>
            </a:r>
          </a:p>
        </p:txBody>
      </p:sp>
      <p:pic>
        <p:nvPicPr>
          <p:cNvPr id="43" name="Shape 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24500"/>
            <a:ext cx="4047149" cy="422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/>
        </p:nvSpPr>
        <p:spPr>
          <a:xfrm>
            <a:off x="4615300" y="210350"/>
            <a:ext cx="4528800" cy="4933200"/>
          </a:xfrm>
          <a:prstGeom prst="rect">
            <a:avLst/>
          </a:prstGeom>
          <a:solidFill>
            <a:srgbClr val="6AA84F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9" name="Shape 49"/>
          <p:cNvSpPr txBox="1"/>
          <p:nvPr/>
        </p:nvSpPr>
        <p:spPr>
          <a:xfrm>
            <a:off x="4305975" y="346450"/>
            <a:ext cx="4838099" cy="38480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/>
        </p:nvSpPr>
        <p:spPr>
          <a:xfrm>
            <a:off x="4615300" y="189375"/>
            <a:ext cx="4528800" cy="48203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Pero a mestra explicoulles a todos, especialmente ao atemorizado Lois, que as alerxias son reaccións anormais que se producen no corpo a cousas que normalmente son inofensivas para a maioría da xente. Agora, era Matías o que non entendía nada, así que a mestra explicouno dunha maneira máis sinxela: algunhas persoas non poden tomar, ulir ou tocar determinados alimentos ou substancias, xa que poden provocarlles manchas na pel, dificultades para respirar, suores… e incluso poderían chegar a producirlles a morte. Con respecto á diabetes contoulles que esta prodúcese porque hai nenos ou nenas aos que non lles funciona o páncreas e, polo tanto, non segrega insulina que é a hormona que normaliza os niveis de azucre no sangue. Estes, no neno diabético, poden ser superiores ou inferiores ao normal.</a:t>
            </a:r>
          </a:p>
        </p:txBody>
      </p:sp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500" y="161550"/>
            <a:ext cx="4528800" cy="482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/>
        </p:nvSpPr>
        <p:spPr>
          <a:xfrm>
            <a:off x="3971900" y="373225"/>
            <a:ext cx="5171999" cy="4280400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Vendo a profesora que os nenos e nenas poñían caras raras invitou a Diego, que era diabético, a que el o explicase dunha forma máis sinxela: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O noso corpo funciona con azucre. Este vai polo sangue ata que chega ás células. O noso páncreas produce unha substancia que se chama  insulina que é como a chave que abre a porta para que entre o azucre na célula. No meu caso, o meu corpo, non produce insulina polo que o azucre quédase arredor da célula e non pode entrar. Eu preciso inxectar insulina para que a porta da célula poida abrirse. Ademais teño que ter  coidado co que como e co exercicio que fago segundo teña os meus niveis de azucre en sangue- explicou Diego.</a:t>
            </a:r>
          </a:p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7" name="Shape 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73225"/>
            <a:ext cx="3971900" cy="4280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/>
        </p:nvSpPr>
        <p:spPr>
          <a:xfrm>
            <a:off x="4035500" y="0"/>
            <a:ext cx="5108400" cy="51434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Que podemos facer nós para axudar aos nosos compañeiros? -dixo Xoán.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 mestra comentoulles: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Tedes que evitar darlles cousas que lles fagan dano e, por iso, ESTE ANO NON PODEDES COMPARTIR AS MERENDAS!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Elisa preguntou: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Cando sexa o meu cumpreanos podo traer un biscoito feito pola miña avoa e compartilo cos demais?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Moi boa pregunta, Elisa. Iso dependerá dos ingredientes que leve.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Alonso, que está sempre un pouco despistado, preguntou: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E se traio chocolatinas para repartir no recreo?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É importante compartir pero...recordas o que acabamos de dicir fai un anaco? -precisou a mestra.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 todos dixeron a coro: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</a:t>
            </a:r>
            <a:r>
              <a:rPr b="1" lang="es" sz="13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ESTE ANO NON PODEREMOS COMPARTIR AS MERENDAS!!!</a:t>
            </a:r>
          </a:p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3" name="Shape 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66525"/>
            <a:ext cx="4035499" cy="4362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/>
        </p:nvSpPr>
        <p:spPr>
          <a:xfrm>
            <a:off x="690500" y="0"/>
            <a:ext cx="7846800" cy="51434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Foi pasando o tempo. Pasou o outono, logo o inverno e por fin chegou a florida primavera. En todo este tempo a convivencia foi perfecta. Aquilo que tanto lles preocupara ao principio de curso, ao final foi levado coa maior normalidade e naturalidade do mundo. Así que Manuel, Alexia e Diego participaron sen ningunha dificultade en todas as actividades do cole.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Un día, cando chegaron a clase, decatáronse de que Alexia e Manuel non estaban. Enriba da mesa da profesora había un misterioso sobre asinado polo doutor Alérxeno. A profe un pouco asustada e preocupada abriuno. </a:t>
            </a:r>
          </a:p>
          <a:p>
            <a:pPr indent="-304800" lvl="0" marL="457200" rtl="0" algn="just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Comic Sans MS"/>
              <a:buChar char="-"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Quen será ese doutor Alérxeno? -empezaron a preguntarse.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Xa ao arredor da mestra, todos escoitaron con moita atención a mensaxe que dicía:</a:t>
            </a:r>
          </a:p>
          <a:p>
            <a:pPr lvl="0" rtl="0"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lang="es" sz="16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“Son o doutor Alérxeno e secuestrei aos vosos compañeiros, Alexia e Manuel. Farei con eles moitos experimentos. Quero ser o investigador máis malvado do mundo!!!”</a:t>
            </a:r>
          </a:p>
          <a:p>
            <a:pPr lvl="0" rtl="0" algn="ctr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b="1" sz="1600">
              <a:solidFill>
                <a:srgbClr val="00000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/>
        </p:nvSpPr>
        <p:spPr>
          <a:xfrm>
            <a:off x="3797600" y="122400"/>
            <a:ext cx="5348699" cy="48986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rgbClr val="00000A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Para quen non o saiba, o doutor Alérxeno vive nun tenebroso e lúgubre castelo no alto do monte da Curota. Moita xente da vila evita pasar preto do castelo xa que por toda a Pobra do Caramiñal circulan misteriosos murmurios sobre a súa forma de ser e as súas malas prácticas. Era un vello coñecido, pero ninguén conseguira collelo coas mans na masa.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Sen pensalo dúas veces a mestra convocou unha asemblea para buscar a maneira de salvar a Manuel e Alexia. Era unha misión moi perigosa xa que as malas linguas dicían que todos os que merodeaban polos arredores do castelo desaparecían para sempre e nunca se volvía saber deles. Dicían que había pasadizos e corredores aos que era moi doado entrar pero moi difícil de saír...! Esa era razón pola que nunca ninguén conseguira atrapalo.</a:t>
            </a:r>
          </a:p>
          <a:p>
            <a:pPr lvl="0" rtl="0" algn="just">
              <a:lnSpc>
                <a:spcPct val="180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" y="0"/>
            <a:ext cx="379761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6AA84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/>
        </p:nvSpPr>
        <p:spPr>
          <a:xfrm>
            <a:off x="4775750" y="544375"/>
            <a:ext cx="4368299" cy="3969599"/>
          </a:xfrm>
          <a:prstGeom prst="rect">
            <a:avLst/>
          </a:prstGeom>
          <a:solidFill>
            <a:srgbClr val="38761D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20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Entre todos comezaron a idear un fantástico plan.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 Que vos parece se chegamos ao alto do monte nun helicóptero e baixamos con cordas ata o patio do castelo?- dixo Lois.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-Faríamos moito ruído e non sería un ataque sorpresa- dixo María moi seria.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b="1" lang="es" sz="12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-E se facemos como na lenda de “Teseo e o Minotauro”?- preguntou Sandra.</a:t>
            </a:r>
          </a:p>
          <a:p>
            <a:pPr lvl="0" rtl="0" algn="just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rgbClr val="00000A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0" name="Shape 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44375"/>
            <a:ext cx="4775750" cy="396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